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3" autoAdjust="0"/>
    <p:restoredTop sz="86447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alatians 1_cb.jpg"/>
          <p:cNvPicPr>
            <a:picLocks noChangeAspect="1"/>
          </p:cNvPicPr>
          <p:nvPr userDrawn="1"/>
        </p:nvPicPr>
        <p:blipFill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6560"/>
          </a:xfrm>
        </p:spPr>
        <p:txBody>
          <a:bodyPr/>
          <a:lstStyle/>
          <a:p>
            <a:r>
              <a:rPr lang="en-US" dirty="0" smtClean="0"/>
              <a:t>Galatians 3:1–3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29408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</a:t>
            </a:r>
            <a:r>
              <a:rPr lang="en-US" sz="3600" b="1" dirty="0" smtClean="0"/>
              <a:t> O foolish Galatians! Who has bewitched you? It was before your eyes that Jesus Christ was publicly portrayed as crucified. 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Let me ask you only this: Did you receive the Spirit by works of the law or by hearing with faith? </a:t>
            </a:r>
            <a:r>
              <a:rPr lang="en-US" sz="3600" b="1" baseline="30000" dirty="0" smtClean="0"/>
              <a:t>3</a:t>
            </a:r>
            <a:r>
              <a:rPr lang="en-US" sz="3600" b="1" dirty="0" smtClean="0"/>
              <a:t> Are you so foolish? Having begun by the Spirit, are you now being perfected by the flesh?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2268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75736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latians 3_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25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Justified by law? Or faith?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Paul’s plea to their experience (vv. 1–5).</a:t>
            </a:r>
          </a:p>
          <a:p>
            <a:r>
              <a:rPr lang="en-US" dirty="0" smtClean="0"/>
              <a:t>Paul’s appeal to Abraham as an example </a:t>
            </a:r>
            <a:br>
              <a:rPr lang="en-US" dirty="0" smtClean="0"/>
            </a:br>
            <a:r>
              <a:rPr lang="en-US" dirty="0" smtClean="0"/>
              <a:t>(vv. 6–9).</a:t>
            </a:r>
          </a:p>
          <a:p>
            <a:r>
              <a:rPr lang="en-US" dirty="0" smtClean="0"/>
              <a:t>It is impossible to be justified by law </a:t>
            </a:r>
            <a:br>
              <a:rPr lang="en-US" dirty="0" smtClean="0"/>
            </a:br>
            <a:r>
              <a:rPr lang="en-US" dirty="0" smtClean="0"/>
              <a:t>(vv. 10–14). </a:t>
            </a:r>
          </a:p>
          <a:p>
            <a:r>
              <a:rPr lang="en-US" dirty="0" smtClean="0"/>
              <a:t>The Law did not remove the promises </a:t>
            </a:r>
            <a:br>
              <a:rPr lang="en-US" dirty="0" smtClean="0"/>
            </a:br>
            <a:r>
              <a:rPr lang="en-US" dirty="0" smtClean="0"/>
              <a:t>(vv. 15–22).</a:t>
            </a:r>
          </a:p>
          <a:p>
            <a:r>
              <a:rPr lang="en-US" dirty="0" smtClean="0"/>
              <a:t>We receive the promises through Christ </a:t>
            </a:r>
            <a:br>
              <a:rPr lang="en-US" dirty="0" smtClean="0"/>
            </a:br>
            <a:r>
              <a:rPr lang="en-US" dirty="0" smtClean="0"/>
              <a:t>(vv. 23–29).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737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justified by faith. </a:t>
            </a:r>
          </a:p>
          <a:p>
            <a:pPr lvl="1"/>
            <a:r>
              <a:rPr lang="en-US" dirty="0" smtClean="0"/>
              <a:t>Galatians 2:15–16</a:t>
            </a:r>
          </a:p>
          <a:p>
            <a:pPr lvl="1"/>
            <a:r>
              <a:rPr lang="en-US" dirty="0" smtClean="0"/>
              <a:t>Galatians 2:20</a:t>
            </a:r>
          </a:p>
          <a:p>
            <a:r>
              <a:rPr lang="en-US" dirty="0" smtClean="0"/>
              <a:t>This faith is active and working. </a:t>
            </a:r>
          </a:p>
          <a:p>
            <a:pPr lvl="1"/>
            <a:r>
              <a:rPr lang="en-US" dirty="0" smtClean="0"/>
              <a:t>James 2:14–17, 26</a:t>
            </a:r>
          </a:p>
          <a:p>
            <a:pPr lvl="1"/>
            <a:r>
              <a:rPr lang="en-US" dirty="0" smtClean="0"/>
              <a:t>James 2:20–25</a:t>
            </a:r>
          </a:p>
        </p:txBody>
      </p:sp>
    </p:spTree>
    <p:extLst>
      <p:ext uri="{BB962C8B-B14F-4D97-AF65-F5344CB8AC3E}">
        <p14:creationId xmlns:p14="http://schemas.microsoft.com/office/powerpoint/2010/main" val="11324340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Baptism matters. </a:t>
            </a:r>
          </a:p>
          <a:p>
            <a:pPr lvl="1"/>
            <a:r>
              <a:rPr lang="en-US" dirty="0" smtClean="0"/>
              <a:t>Romans 6:1–4</a:t>
            </a:r>
          </a:p>
          <a:p>
            <a:r>
              <a:rPr lang="en-US" dirty="0" smtClean="0"/>
              <a:t>Law-keeping is not the answer.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536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6661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133</TotalTime>
  <Words>140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 Black </vt:lpstr>
      <vt:lpstr>Galatians 3:1–3</vt:lpstr>
      <vt:lpstr>PowerPoint Presentation</vt:lpstr>
      <vt:lpstr>PowerPoint Presentation</vt:lpstr>
      <vt:lpstr>Justified by law? Or faith?  </vt:lpstr>
      <vt:lpstr>What do we learn? </vt:lpstr>
      <vt:lpstr>What do we learn?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 1:1–5</dc:title>
  <dc:creator>TERRY  FRANCIS</dc:creator>
  <cp:lastModifiedBy>BoothR</cp:lastModifiedBy>
  <cp:revision>12</cp:revision>
  <dcterms:created xsi:type="dcterms:W3CDTF">2015-01-11T11:48:18Z</dcterms:created>
  <dcterms:modified xsi:type="dcterms:W3CDTF">2015-03-08T14:05:25Z</dcterms:modified>
</cp:coreProperties>
</file>