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7" r:id="rId2"/>
    <p:sldId id="264" r:id="rId3"/>
    <p:sldId id="258" r:id="rId4"/>
    <p:sldId id="259" r:id="rId5"/>
    <p:sldId id="262" r:id="rId6"/>
    <p:sldId id="263" r:id="rId7"/>
    <p:sldId id="265" r:id="rId8"/>
    <p:sldId id="268" r:id="rId9"/>
    <p:sldId id="272" r:id="rId10"/>
    <p:sldId id="266" r:id="rId11"/>
    <p:sldId id="267" r:id="rId12"/>
    <p:sldId id="273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4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2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2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1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1CB7-B986-4DD0-A057-A0055227276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0F54-E0AA-4892-8D36-86F136A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Romans 1:16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For I am not ashamed of the gospel of Christ, for it is the power of God to salvation for everyone who believes, for the Jew first and also for the Greek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9:37-38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Then He said to His disciples, “The harvest truly </a:t>
            </a:r>
            <a:r>
              <a:rPr lang="en-US" sz="4000" i="1" dirty="0" smtClean="0">
                <a:solidFill>
                  <a:schemeClr val="bg1"/>
                </a:solidFill>
              </a:rPr>
              <a:t>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P</a:t>
            </a:r>
            <a:r>
              <a:rPr lang="en-US" sz="4800" b="1" dirty="0" smtClean="0">
                <a:solidFill>
                  <a:srgbClr val="FF0000"/>
                </a:solidFill>
              </a:rPr>
              <a:t>lentiful</a:t>
            </a:r>
            <a:r>
              <a:rPr lang="en-US" sz="4000" dirty="0" smtClean="0">
                <a:solidFill>
                  <a:schemeClr val="bg1"/>
                </a:solidFill>
              </a:rPr>
              <a:t>, but the laborers </a:t>
            </a:r>
            <a:r>
              <a:rPr lang="en-US" sz="4000" i="1" dirty="0" smtClean="0">
                <a:solidFill>
                  <a:schemeClr val="bg1"/>
                </a:solidFill>
              </a:rPr>
              <a:t>are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FEW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r>
              <a:rPr lang="en-US" sz="4000" baseline="30000" dirty="0" smtClean="0">
                <a:solidFill>
                  <a:schemeClr val="bg1"/>
                </a:solidFill>
              </a:rPr>
              <a:t>38 </a:t>
            </a:r>
            <a:r>
              <a:rPr lang="en-US" sz="4000" dirty="0" smtClean="0">
                <a:solidFill>
                  <a:schemeClr val="bg1"/>
                </a:solidFill>
              </a:rPr>
              <a:t>Therefore pray the Lord of the harvest to send out laborers into His harvest.”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88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7:14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Enter by the narrow gate; for wide </a:t>
            </a:r>
            <a:r>
              <a:rPr lang="en-US" sz="3600" i="1" dirty="0" smtClean="0">
                <a:solidFill>
                  <a:schemeClr val="bg1"/>
                </a:solidFill>
              </a:rPr>
              <a:t>is</a:t>
            </a:r>
            <a:r>
              <a:rPr lang="en-US" sz="3600" dirty="0" smtClean="0">
                <a:solidFill>
                  <a:schemeClr val="bg1"/>
                </a:solidFill>
              </a:rPr>
              <a:t> the gate and broad </a:t>
            </a:r>
            <a:r>
              <a:rPr lang="en-US" sz="3600" i="1" dirty="0" smtClean="0">
                <a:solidFill>
                  <a:schemeClr val="bg1"/>
                </a:solidFill>
              </a:rPr>
              <a:t>is</a:t>
            </a:r>
            <a:r>
              <a:rPr lang="en-US" sz="3600" dirty="0" smtClean="0">
                <a:solidFill>
                  <a:schemeClr val="bg1"/>
                </a:solidFill>
              </a:rPr>
              <a:t> the way that leads to destruction, and there are many who go in by it. </a:t>
            </a:r>
            <a:r>
              <a:rPr lang="en-US" sz="3600" baseline="30000" dirty="0" smtClean="0">
                <a:solidFill>
                  <a:schemeClr val="bg1"/>
                </a:solidFill>
              </a:rPr>
              <a:t>14 </a:t>
            </a:r>
            <a:r>
              <a:rPr lang="en-US" sz="3600" dirty="0" smtClean="0">
                <a:solidFill>
                  <a:schemeClr val="bg1"/>
                </a:solidFill>
              </a:rPr>
              <a:t>Because narrow </a:t>
            </a:r>
            <a:r>
              <a:rPr lang="en-US" sz="3600" i="1" dirty="0" smtClean="0">
                <a:solidFill>
                  <a:schemeClr val="bg1"/>
                </a:solidFill>
              </a:rPr>
              <a:t>is</a:t>
            </a:r>
            <a:r>
              <a:rPr lang="en-US" sz="3600" dirty="0" smtClean="0">
                <a:solidFill>
                  <a:schemeClr val="bg1"/>
                </a:solidFill>
              </a:rPr>
              <a:t> the gate and </a:t>
            </a:r>
            <a:r>
              <a:rPr lang="en-US" sz="4800" b="1" dirty="0" smtClean="0">
                <a:solidFill>
                  <a:srgbClr val="FF0000"/>
                </a:solidFill>
              </a:rPr>
              <a:t>difficult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is</a:t>
            </a:r>
            <a:r>
              <a:rPr lang="en-US" sz="3600" dirty="0" smtClean="0">
                <a:solidFill>
                  <a:schemeClr val="bg1"/>
                </a:solidFill>
              </a:rPr>
              <a:t> the way which leads to life, and there are </a:t>
            </a:r>
            <a:r>
              <a:rPr lang="en-US" sz="4800" b="1" dirty="0">
                <a:solidFill>
                  <a:srgbClr val="FF0000"/>
                </a:solidFill>
              </a:rPr>
              <a:t>F</a:t>
            </a:r>
            <a:r>
              <a:rPr lang="en-US" sz="4800" b="1" dirty="0" smtClean="0">
                <a:solidFill>
                  <a:srgbClr val="FF0000"/>
                </a:solidFill>
              </a:rPr>
              <a:t>ew</a:t>
            </a:r>
            <a:r>
              <a:rPr lang="en-US" sz="3600" dirty="0" smtClean="0">
                <a:solidFill>
                  <a:schemeClr val="bg1"/>
                </a:solidFill>
              </a:rPr>
              <a:t> who find it.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9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28:18-20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And Jesus came and spoke to them, saying, “All </a:t>
            </a:r>
            <a:r>
              <a:rPr lang="en-US" sz="3600" dirty="0" smtClean="0">
                <a:solidFill>
                  <a:srgbClr val="FF0000"/>
                </a:solidFill>
              </a:rPr>
              <a:t>authority</a:t>
            </a:r>
            <a:r>
              <a:rPr lang="en-US" sz="3600" dirty="0" smtClean="0">
                <a:solidFill>
                  <a:schemeClr val="bg1"/>
                </a:solidFill>
              </a:rPr>
              <a:t> has been given to Me in heaven and on earth. </a:t>
            </a:r>
            <a:r>
              <a:rPr lang="en-US" sz="3600" baseline="30000" dirty="0" smtClean="0">
                <a:solidFill>
                  <a:schemeClr val="bg1"/>
                </a:solidFill>
              </a:rPr>
              <a:t>19 </a:t>
            </a:r>
            <a:r>
              <a:rPr lang="en-US" sz="3600" dirty="0" smtClean="0">
                <a:solidFill>
                  <a:srgbClr val="FF0000"/>
                </a:solidFill>
              </a:rPr>
              <a:t>Go</a:t>
            </a:r>
            <a:r>
              <a:rPr lang="en-US" sz="3600" dirty="0" smtClean="0">
                <a:solidFill>
                  <a:schemeClr val="bg1"/>
                </a:solidFill>
              </a:rPr>
              <a:t> therefore and make disciples of all the nations, baptizing them in the name of the Father and of the Son and of the Holy Spirit, </a:t>
            </a:r>
            <a:r>
              <a:rPr lang="en-US" sz="3600" baseline="30000" dirty="0" smtClean="0">
                <a:solidFill>
                  <a:schemeClr val="bg1"/>
                </a:solidFill>
              </a:rPr>
              <a:t>20 </a:t>
            </a:r>
            <a:r>
              <a:rPr lang="en-US" sz="3600" dirty="0" smtClean="0">
                <a:solidFill>
                  <a:schemeClr val="bg1"/>
                </a:solidFill>
              </a:rPr>
              <a:t>teaching them to observe all things that I have commanded you; and lo</a:t>
            </a:r>
            <a:r>
              <a:rPr lang="en-US" sz="3600" dirty="0" smtClean="0">
                <a:solidFill>
                  <a:srgbClr val="FF0000"/>
                </a:solidFill>
              </a:rPr>
              <a:t>, I am with you always, </a:t>
            </a:r>
            <a:r>
              <a:rPr lang="en-US" sz="3600" i="1" dirty="0" smtClean="0">
                <a:solidFill>
                  <a:srgbClr val="FF0000"/>
                </a:solidFill>
              </a:rPr>
              <a:t>even</a:t>
            </a:r>
            <a:r>
              <a:rPr lang="en-US" sz="3600" dirty="0" smtClean="0">
                <a:solidFill>
                  <a:srgbClr val="FF0000"/>
                </a:solidFill>
              </a:rPr>
              <a:t> to the end of the age.” Amen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8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All Authority = Every Right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GO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With You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sz="3200" b="1" dirty="0" smtClean="0">
                <a:solidFill>
                  <a:srgbClr val="FF0000"/>
                </a:solidFill>
              </a:rPr>
              <a:t>Won’t</a:t>
            </a:r>
            <a:r>
              <a:rPr lang="en-US" dirty="0" smtClean="0">
                <a:solidFill>
                  <a:schemeClr val="bg1"/>
                </a:solidFill>
              </a:rPr>
              <a:t> Go = Jonah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sz="3600" b="1" dirty="0" smtClean="0">
                <a:solidFill>
                  <a:srgbClr val="FF0000"/>
                </a:solidFill>
              </a:rPr>
              <a:t>Can’t</a:t>
            </a:r>
            <a:r>
              <a:rPr lang="en-US" dirty="0" smtClean="0">
                <a:solidFill>
                  <a:schemeClr val="bg1"/>
                </a:solidFill>
              </a:rPr>
              <a:t> Go = Moses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Here I am </a:t>
            </a:r>
            <a:r>
              <a:rPr lang="en-US" sz="3600" b="1" dirty="0" smtClean="0">
                <a:solidFill>
                  <a:srgbClr val="FF0000"/>
                </a:solidFill>
              </a:rPr>
              <a:t>send Me</a:t>
            </a:r>
            <a:r>
              <a:rPr lang="en-US" dirty="0" smtClean="0">
                <a:solidFill>
                  <a:schemeClr val="bg1"/>
                </a:solidFill>
              </a:rPr>
              <a:t> = Isaiah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7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ROMANS 1:16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I am not ashamed of the gospel of Christ, for it is the </a:t>
            </a:r>
            <a:r>
              <a:rPr lang="en-US" sz="4800" b="1" dirty="0" smtClean="0">
                <a:solidFill>
                  <a:srgbClr val="FF0000"/>
                </a:solidFill>
              </a:rPr>
              <a:t>power</a:t>
            </a:r>
            <a:r>
              <a:rPr lang="en-US" sz="4000" dirty="0" smtClean="0">
                <a:solidFill>
                  <a:schemeClr val="bg1"/>
                </a:solidFill>
              </a:rPr>
              <a:t> of God to salvation for everyone who believes, for the Jew first and also for the Greek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521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8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711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Jonah 1:1-3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Now the word of the </a:t>
            </a:r>
            <a:r>
              <a:rPr lang="en-US" sz="3200" cap="small" dirty="0" smtClean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 smtClean="0">
                <a:solidFill>
                  <a:schemeClr val="bg1"/>
                </a:solidFill>
              </a:rPr>
              <a:t> came to Jonah the son of </a:t>
            </a:r>
            <a:r>
              <a:rPr lang="en-US" sz="3200" dirty="0" err="1" smtClean="0">
                <a:solidFill>
                  <a:schemeClr val="bg1"/>
                </a:solidFill>
              </a:rPr>
              <a:t>Amittai</a:t>
            </a:r>
            <a:r>
              <a:rPr lang="en-US" sz="3200" dirty="0" smtClean="0">
                <a:solidFill>
                  <a:schemeClr val="bg1"/>
                </a:solidFill>
              </a:rPr>
              <a:t>, saying, </a:t>
            </a:r>
            <a:r>
              <a:rPr lang="en-US" sz="3200" baseline="30000" dirty="0" smtClean="0">
                <a:solidFill>
                  <a:schemeClr val="bg1"/>
                </a:solidFill>
              </a:rPr>
              <a:t>2 </a:t>
            </a:r>
            <a:r>
              <a:rPr lang="en-US" sz="3200" dirty="0" smtClean="0">
                <a:solidFill>
                  <a:schemeClr val="bg1"/>
                </a:solidFill>
              </a:rPr>
              <a:t>“Arise, go to Nineveh, that great city, and cry out against it; for their wickedness has come up before Me.” </a:t>
            </a:r>
            <a:r>
              <a:rPr lang="en-US" sz="3200" baseline="30000" dirty="0" smtClean="0">
                <a:solidFill>
                  <a:schemeClr val="bg1"/>
                </a:solidFill>
              </a:rPr>
              <a:t>3 </a:t>
            </a:r>
            <a:r>
              <a:rPr lang="en-US" sz="3200" dirty="0" smtClean="0">
                <a:solidFill>
                  <a:schemeClr val="bg1"/>
                </a:solidFill>
              </a:rPr>
              <a:t>But Jonah arose to flee to </a:t>
            </a:r>
            <a:r>
              <a:rPr lang="en-US" sz="3200" dirty="0" err="1" smtClean="0">
                <a:solidFill>
                  <a:schemeClr val="bg1"/>
                </a:solidFill>
              </a:rPr>
              <a:t>Tarshish</a:t>
            </a:r>
            <a:r>
              <a:rPr lang="en-US" sz="3200" dirty="0" smtClean="0">
                <a:solidFill>
                  <a:schemeClr val="bg1"/>
                </a:solidFill>
              </a:rPr>
              <a:t> from the presence of the </a:t>
            </a:r>
            <a:r>
              <a:rPr lang="en-US" sz="3200" cap="small" dirty="0" smtClean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 smtClean="0">
                <a:solidFill>
                  <a:schemeClr val="bg1"/>
                </a:solidFill>
              </a:rPr>
              <a:t>. He went down to Joppa, and found a ship going to </a:t>
            </a:r>
            <a:r>
              <a:rPr lang="en-US" sz="3200" dirty="0" err="1" smtClean="0">
                <a:solidFill>
                  <a:schemeClr val="bg1"/>
                </a:solidFill>
              </a:rPr>
              <a:t>Tarshish</a:t>
            </a:r>
            <a:r>
              <a:rPr lang="en-US" sz="3200" dirty="0" smtClean="0">
                <a:solidFill>
                  <a:schemeClr val="bg1"/>
                </a:solidFill>
              </a:rPr>
              <a:t>; so he paid the fare, and went down into it, to go with them to </a:t>
            </a:r>
            <a:r>
              <a:rPr lang="en-US" sz="3200" dirty="0" err="1" smtClean="0">
                <a:solidFill>
                  <a:schemeClr val="bg1"/>
                </a:solidFill>
              </a:rPr>
              <a:t>Tarshish</a:t>
            </a:r>
            <a:r>
              <a:rPr lang="en-US" sz="3200" dirty="0" smtClean="0">
                <a:solidFill>
                  <a:schemeClr val="bg1"/>
                </a:solidFill>
              </a:rPr>
              <a:t> from the presence of the </a:t>
            </a:r>
            <a:r>
              <a:rPr lang="en-US" sz="3200" cap="small" dirty="0" smtClean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Moses: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Exodus 3:10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Come now, therefore, and I will send you to Pharaoh that you may bring My people, the children of Israel, out of Egypt.”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12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Exodus 4:10-13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377"/>
            <a:ext cx="10515600" cy="439102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Then Moses said to the </a:t>
            </a:r>
            <a:r>
              <a:rPr lang="en-US" cap="small" dirty="0" smtClean="0">
                <a:solidFill>
                  <a:schemeClr val="bg1"/>
                </a:solidFill>
                <a:effectLst/>
              </a:rPr>
              <a:t>Lord</a:t>
            </a:r>
            <a:r>
              <a:rPr lang="en-US" dirty="0" smtClean="0">
                <a:solidFill>
                  <a:schemeClr val="bg1"/>
                </a:solidFill>
              </a:rPr>
              <a:t>, “O my Lord, I </a:t>
            </a:r>
            <a:r>
              <a:rPr lang="en-US" i="1" dirty="0" smtClean="0">
                <a:solidFill>
                  <a:schemeClr val="bg1"/>
                </a:solidFill>
              </a:rPr>
              <a:t>am</a:t>
            </a:r>
            <a:r>
              <a:rPr lang="en-US" dirty="0" smtClean="0">
                <a:solidFill>
                  <a:schemeClr val="bg1"/>
                </a:solidFill>
              </a:rPr>
              <a:t> not eloquent, neither before nor since You have spoken to Your servant; but I </a:t>
            </a:r>
            <a:r>
              <a:rPr lang="en-US" i="1" dirty="0" smtClean="0">
                <a:solidFill>
                  <a:schemeClr val="bg1"/>
                </a:solidFill>
              </a:rPr>
              <a:t>am</a:t>
            </a:r>
            <a:r>
              <a:rPr lang="en-US" dirty="0" smtClean="0">
                <a:solidFill>
                  <a:schemeClr val="bg1"/>
                </a:solidFill>
              </a:rPr>
              <a:t> slow of speech and slow of tongue.”</a:t>
            </a:r>
          </a:p>
          <a:p>
            <a:r>
              <a:rPr lang="en-US" baseline="30000" dirty="0" smtClean="0">
                <a:solidFill>
                  <a:schemeClr val="bg1"/>
                </a:solidFill>
              </a:rPr>
              <a:t>11 </a:t>
            </a:r>
            <a:r>
              <a:rPr lang="en-US" dirty="0" smtClean="0">
                <a:solidFill>
                  <a:schemeClr val="bg1"/>
                </a:solidFill>
              </a:rPr>
              <a:t>So the </a:t>
            </a:r>
            <a:r>
              <a:rPr lang="en-US" cap="small" dirty="0" smtClean="0">
                <a:solidFill>
                  <a:schemeClr val="bg1"/>
                </a:solidFill>
                <a:effectLst/>
              </a:rPr>
              <a:t>Lord</a:t>
            </a:r>
            <a:r>
              <a:rPr lang="en-US" dirty="0" smtClean="0">
                <a:solidFill>
                  <a:schemeClr val="bg1"/>
                </a:solidFill>
              </a:rPr>
              <a:t> said to him, “Who has made man’s mouth? Or who makes the mute, the deaf, the seeing, or the blind? </a:t>
            </a:r>
            <a:r>
              <a:rPr lang="en-US" i="1" dirty="0" smtClean="0">
                <a:solidFill>
                  <a:schemeClr val="bg1"/>
                </a:solidFill>
              </a:rPr>
              <a:t>Have</a:t>
            </a:r>
            <a:r>
              <a:rPr lang="en-US" dirty="0" smtClean="0">
                <a:solidFill>
                  <a:schemeClr val="bg1"/>
                </a:solidFill>
              </a:rPr>
              <a:t> not I, the </a:t>
            </a:r>
            <a:r>
              <a:rPr lang="en-US" cap="small" dirty="0" smtClean="0">
                <a:solidFill>
                  <a:schemeClr val="bg1"/>
                </a:solidFill>
                <a:effectLst/>
              </a:rPr>
              <a:t>Lord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r>
              <a:rPr lang="en-US" baseline="30000" dirty="0" smtClean="0">
                <a:solidFill>
                  <a:schemeClr val="bg1"/>
                </a:solidFill>
              </a:rPr>
              <a:t>12 </a:t>
            </a:r>
            <a:r>
              <a:rPr lang="en-US" dirty="0" smtClean="0">
                <a:solidFill>
                  <a:schemeClr val="bg1"/>
                </a:solidFill>
              </a:rPr>
              <a:t>Now therefore, go, and I will be with your mouth and teach you what you shall say.”</a:t>
            </a:r>
          </a:p>
          <a:p>
            <a:r>
              <a:rPr lang="en-US" baseline="30000" dirty="0" smtClean="0">
                <a:solidFill>
                  <a:schemeClr val="bg1"/>
                </a:solidFill>
              </a:rPr>
              <a:t>13 </a:t>
            </a:r>
            <a:r>
              <a:rPr lang="en-US" dirty="0" smtClean="0">
                <a:solidFill>
                  <a:schemeClr val="bg1"/>
                </a:solidFill>
              </a:rPr>
              <a:t>But he said, “O my Lord, please send by the hand of whomever </a:t>
            </a:r>
            <a:r>
              <a:rPr lang="en-US" i="1" dirty="0" smtClean="0">
                <a:solidFill>
                  <a:schemeClr val="bg1"/>
                </a:solidFill>
              </a:rPr>
              <a:t>else</a:t>
            </a:r>
            <a:r>
              <a:rPr lang="en-US" dirty="0" smtClean="0">
                <a:solidFill>
                  <a:schemeClr val="bg1"/>
                </a:solidFill>
              </a:rPr>
              <a:t> You may send.”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ISAIAH 6:8-9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Also I heard the voice of the Lord, saying: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“Whom shall I send,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who will go for Us?”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Then I said, “Here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am</a:t>
            </a:r>
            <a:r>
              <a:rPr lang="en-US" sz="3600" b="1" u="sng" dirty="0" smtClean="0">
                <a:solidFill>
                  <a:srgbClr val="FF0000"/>
                </a:solidFill>
              </a:rPr>
              <a:t> I! Send me.”</a:t>
            </a:r>
          </a:p>
          <a:p>
            <a:r>
              <a:rPr lang="en-US" baseline="30000" dirty="0" smtClean="0">
                <a:solidFill>
                  <a:schemeClr val="bg1"/>
                </a:solidFill>
              </a:rPr>
              <a:t>9 </a:t>
            </a:r>
            <a:r>
              <a:rPr lang="en-US" dirty="0" smtClean="0">
                <a:solidFill>
                  <a:schemeClr val="bg1"/>
                </a:solidFill>
              </a:rPr>
              <a:t>And He said, “Go, and tell this people: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‘Keep on hearing, but do not understand;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on seeing, but do not perceive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ISAIAH 5:14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Therefore </a:t>
            </a:r>
            <a:r>
              <a:rPr lang="en-US" sz="5400" b="1" dirty="0" smtClean="0">
                <a:solidFill>
                  <a:srgbClr val="FF0000"/>
                </a:solidFill>
              </a:rPr>
              <a:t>HELL</a:t>
            </a:r>
            <a:r>
              <a:rPr lang="en-US" sz="4400" dirty="0" smtClean="0">
                <a:solidFill>
                  <a:schemeClr val="bg1"/>
                </a:solidFill>
              </a:rPr>
              <a:t> hath enlarged herself, and opened her mouth without measure: and their glory, and their multitude, and their pomp, and he that </a:t>
            </a:r>
            <a:r>
              <a:rPr lang="en-US" sz="4400" dirty="0" err="1" smtClean="0">
                <a:solidFill>
                  <a:schemeClr val="bg1"/>
                </a:solidFill>
              </a:rPr>
              <a:t>rejoiceth</a:t>
            </a:r>
            <a:r>
              <a:rPr lang="en-US" sz="4400" dirty="0" smtClean="0">
                <a:solidFill>
                  <a:schemeClr val="bg1"/>
                </a:solidFill>
              </a:rPr>
              <a:t>, shall descend into it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5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4841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586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Romans 1:16</vt:lpstr>
      <vt:lpstr>PowerPoint Presentation</vt:lpstr>
      <vt:lpstr>PowerPoint Presentation</vt:lpstr>
      <vt:lpstr>Jonah 1:1-3</vt:lpstr>
      <vt:lpstr>Moses:   Exodus 3:10</vt:lpstr>
      <vt:lpstr>Exodus 4:10-13</vt:lpstr>
      <vt:lpstr>ISAIAH 6:8-9</vt:lpstr>
      <vt:lpstr>ISAIAH 5:14</vt:lpstr>
      <vt:lpstr>PowerPoint Presentation</vt:lpstr>
      <vt:lpstr>MATTHEW 9:37-38</vt:lpstr>
      <vt:lpstr>MATTHEW 7:14</vt:lpstr>
      <vt:lpstr>MATTHEW 28:18-20</vt:lpstr>
      <vt:lpstr>MATTHEW 28</vt:lpstr>
      <vt:lpstr>ROMANS 1:16</vt:lpstr>
    </vt:vector>
  </TitlesOfParts>
  <Company>FedEx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1:16</dc:title>
  <dc:creator>Brent Mohair</dc:creator>
  <cp:lastModifiedBy>BoothR</cp:lastModifiedBy>
  <cp:revision>12</cp:revision>
  <dcterms:created xsi:type="dcterms:W3CDTF">2015-02-28T16:21:55Z</dcterms:created>
  <dcterms:modified xsi:type="dcterms:W3CDTF">2015-03-01T15:18:58Z</dcterms:modified>
</cp:coreProperties>
</file>