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85" r:id="rId5"/>
    <p:sldId id="273" r:id="rId6"/>
    <p:sldId id="286" r:id="rId7"/>
    <p:sldId id="287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1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4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3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5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2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1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2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9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544B3-3B17-4EDF-AD8A-4485C9D0F541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0622-1110-4C5D-A802-AB3296F4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1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2499" y="1070610"/>
            <a:ext cx="7239000" cy="4524315"/>
          </a:xfrm>
          <a:prstGeom prst="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Happy, Joyous, and Free</a:t>
            </a:r>
            <a:endParaRPr lang="en-US" sz="9600" b="1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2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099" y="397401"/>
            <a:ext cx="8305799" cy="6063198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One Day At A Time</a:t>
            </a: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Matthew 6:33-34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But seek first the kingdom of God and his righteousness, and all these things will be added to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you. 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“Therefore do not be anxious about tomorrow, for tomorrow will be anxious for itself. Sufficient for the day is its own trouble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.” 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48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" y="1213008"/>
            <a:ext cx="8229600" cy="4431983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Let Go And Let God</a:t>
            </a: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James 4:13-16</a:t>
            </a:r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“’If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the Lord wills, we will live and do this or that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.’  As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it is, you boast in your arrogance. All such boasting is evil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.” 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78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799" y="1320730"/>
            <a:ext cx="8534400" cy="4216539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Let Go And Let God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 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Psalm 37:5-6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Commit your way to the Lord; trust in him, and he will act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 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He will bring forth your righteousness as the light, and your justice as the noonday. </a:t>
            </a:r>
          </a:p>
        </p:txBody>
      </p:sp>
    </p:spTree>
    <p:extLst>
      <p:ext uri="{BB962C8B-B14F-4D97-AF65-F5344CB8AC3E}">
        <p14:creationId xmlns:p14="http://schemas.microsoft.com/office/powerpoint/2010/main" val="246354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699" y="1151453"/>
            <a:ext cx="7848600" cy="4555093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Resentments Are a Luxury We Cannot Afford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Matthew 5:44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But I say to you, Love your enemies and pray for those who persecute you,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78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899" y="366623"/>
            <a:ext cx="8458200" cy="6124754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Resentments Are a Luxury We Cannot Afford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Romans 12:17-21</a:t>
            </a:r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“Repay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no one evil for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evil…Beloved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, never avenge yourselves, but leave it to the wrath of God, for it is written,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‘Vengeance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is mine, I will repay, says the Lord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.’…Do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not be overcome by evil, but overcome evil with good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.”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5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248" y="1066800"/>
            <a:ext cx="8191501" cy="4524315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Resentments Are a Luxury We Cannot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Afford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Luke 23:34</a:t>
            </a:r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“And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Jesus said,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‘Father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, forgive them, for they know not what they do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.’” 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4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0999" y="1236092"/>
            <a:ext cx="8382000" cy="4385816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The Serenity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Prayer</a:t>
            </a: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God grant me the serenity</a:t>
            </a:r>
          </a:p>
          <a:p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To accept the things I cannot change,</a:t>
            </a:r>
          </a:p>
          <a:p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Courage to change the things I can,</a:t>
            </a:r>
          </a:p>
          <a:p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And the wisdom to know the difference</a:t>
            </a:r>
            <a:r>
              <a:rPr lang="en-US" sz="39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78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pruceheadcommunitychurch.com/hp_wordpress/wp-content/uploads/2014/12/Broken-Chain-Website-Bann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1" r="33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299" y="1600200"/>
            <a:ext cx="8153400" cy="3447098"/>
          </a:xfrm>
          <a:prstGeom prst="rect">
            <a:avLst/>
          </a:prstGeom>
          <a:solidFill>
            <a:schemeClr val="bg1">
              <a:alpha val="88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Put Your Life In Jesus’ Hands</a:t>
            </a: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Luke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22:42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“Nevertheless, not my will, but yours, be done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.”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78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308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Microsoft New Tai Lue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 of Christ 1</dc:creator>
  <cp:lastModifiedBy>BoothR</cp:lastModifiedBy>
  <cp:revision>15</cp:revision>
  <dcterms:created xsi:type="dcterms:W3CDTF">2015-02-20T00:55:31Z</dcterms:created>
  <dcterms:modified xsi:type="dcterms:W3CDTF">2015-02-21T22:13:24Z</dcterms:modified>
</cp:coreProperties>
</file>