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Ephesians 4:11–13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Cambria"/>
                <a:cs typeface="Cambria"/>
              </a:rPr>
              <a:t> </a:t>
            </a:r>
            <a:r>
              <a:rPr lang="en-US" sz="3200" b="1" baseline="30000" dirty="0">
                <a:latin typeface="Cambria"/>
                <a:cs typeface="Cambria"/>
              </a:rPr>
              <a:t>11</a:t>
            </a:r>
            <a:r>
              <a:rPr lang="en-US" sz="3200" b="1" dirty="0">
                <a:latin typeface="Cambria"/>
                <a:cs typeface="Cambria"/>
              </a:rPr>
              <a:t> And he gave the apostles, the prophets, the evangelists, the shepherds and teachers, </a:t>
            </a:r>
            <a:r>
              <a:rPr lang="en-US" sz="3200" b="1" baseline="30000" dirty="0">
                <a:latin typeface="Cambria"/>
                <a:cs typeface="Cambria"/>
              </a:rPr>
              <a:t>12</a:t>
            </a:r>
            <a:r>
              <a:rPr lang="en-US" sz="3200" b="1" dirty="0">
                <a:latin typeface="Cambria"/>
                <a:cs typeface="Cambria"/>
              </a:rPr>
              <a:t> to equip the saints for the work of ministry, for building up the body of Christ, </a:t>
            </a:r>
            <a:r>
              <a:rPr lang="en-US" sz="3200" b="1" baseline="30000" dirty="0">
                <a:latin typeface="Cambria"/>
                <a:cs typeface="Cambria"/>
              </a:rPr>
              <a:t>13</a:t>
            </a:r>
            <a:r>
              <a:rPr lang="en-US" sz="3200" b="1" dirty="0">
                <a:latin typeface="Cambria"/>
                <a:cs typeface="Cambria"/>
              </a:rPr>
              <a:t> until we all attain to the unity of the faith and of the knowledge of the Son of God, to mature manhood, to the </a:t>
            </a:r>
            <a:r>
              <a:rPr lang="en-US" sz="3200" b="1" dirty="0" smtClean="0">
                <a:latin typeface="Cambria"/>
                <a:cs typeface="Cambria"/>
              </a:rPr>
              <a:t/>
            </a:r>
            <a:br>
              <a:rPr lang="en-US" sz="3200" b="1" dirty="0" smtClean="0">
                <a:latin typeface="Cambria"/>
                <a:cs typeface="Cambria"/>
              </a:rPr>
            </a:br>
            <a:r>
              <a:rPr lang="en-US" sz="3200" b="1" dirty="0" smtClean="0">
                <a:latin typeface="Cambria"/>
                <a:cs typeface="Cambria"/>
              </a:rPr>
              <a:t>measure </a:t>
            </a:r>
            <a:r>
              <a:rPr lang="en-US" sz="3200" b="1" dirty="0">
                <a:latin typeface="Cambria"/>
                <a:cs typeface="Cambria"/>
              </a:rPr>
              <a:t>of the stature of the </a:t>
            </a:r>
            <a:r>
              <a:rPr lang="en-US" sz="3200" b="1" dirty="0" smtClean="0">
                <a:latin typeface="Cambria"/>
                <a:cs typeface="Cambria"/>
              </a:rPr>
              <a:t/>
            </a:r>
            <a:br>
              <a:rPr lang="en-US" sz="3200" b="1" dirty="0" smtClean="0">
                <a:latin typeface="Cambria"/>
                <a:cs typeface="Cambria"/>
              </a:rPr>
            </a:br>
            <a:r>
              <a:rPr lang="en-US" sz="3200" b="1" dirty="0" smtClean="0">
                <a:latin typeface="Cambria"/>
                <a:cs typeface="Cambria"/>
              </a:rPr>
              <a:t>fullness </a:t>
            </a:r>
            <a:r>
              <a:rPr lang="en-US" sz="3200" b="1" dirty="0">
                <a:latin typeface="Cambria"/>
                <a:cs typeface="Cambria"/>
              </a:rPr>
              <a:t>of Christ</a:t>
            </a:r>
            <a:r>
              <a:rPr lang="en-US" sz="2800" b="1" dirty="0"/>
              <a:t>, </a:t>
            </a:r>
            <a:endParaRPr lang="en-US" sz="28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urch 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41174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work is not…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improve social conditions.</a:t>
            </a:r>
          </a:p>
          <a:p>
            <a:r>
              <a:rPr lang="en-US" dirty="0" smtClean="0"/>
              <a:t>To make political change.</a:t>
            </a:r>
          </a:p>
          <a:p>
            <a:r>
              <a:rPr lang="en-US" dirty="0" smtClean="0"/>
              <a:t>To provide entertainment.</a:t>
            </a:r>
          </a:p>
          <a:p>
            <a:r>
              <a:rPr lang="en-US" dirty="0" smtClean="0"/>
              <a:t>To be a fund raising organization.</a:t>
            </a:r>
          </a:p>
          <a:p>
            <a:r>
              <a:rPr lang="en-US" dirty="0" smtClean="0"/>
              <a:t>To do the work of the individual.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33006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church’s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0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Evangelism.</a:t>
            </a:r>
          </a:p>
          <a:p>
            <a:pPr lvl="1"/>
            <a:r>
              <a:rPr lang="en-US" dirty="0" smtClean="0"/>
              <a:t>“the announcement, proclamation, </a:t>
            </a:r>
            <a:br>
              <a:rPr lang="en-US" dirty="0" smtClean="0"/>
            </a:br>
            <a:r>
              <a:rPr lang="en-US" dirty="0" smtClean="0"/>
              <a:t>and/or preaching of the gospel”</a:t>
            </a:r>
          </a:p>
          <a:p>
            <a:pPr lvl="1"/>
            <a:r>
              <a:rPr lang="en-US" dirty="0" smtClean="0"/>
              <a:t>1 Timothy 3:14–16</a:t>
            </a:r>
          </a:p>
          <a:p>
            <a:pPr lvl="1"/>
            <a:r>
              <a:rPr lang="en-US" dirty="0" smtClean="0"/>
              <a:t>1 Thessalonians 1:8</a:t>
            </a:r>
          </a:p>
          <a:p>
            <a:pPr lvl="1"/>
            <a:r>
              <a:rPr lang="en-US" dirty="0" smtClean="0"/>
              <a:t>1 Corinthians 9:13–14</a:t>
            </a:r>
          </a:p>
          <a:p>
            <a:pPr lvl="1"/>
            <a:r>
              <a:rPr lang="en-US" dirty="0" smtClean="0"/>
              <a:t>Acts 11:19–26</a:t>
            </a:r>
          </a:p>
          <a:p>
            <a:pPr lvl="1"/>
            <a:r>
              <a:rPr lang="en-US" dirty="0" smtClean="0"/>
              <a:t>Acts 13:1–3</a:t>
            </a:r>
          </a:p>
          <a:p>
            <a:pPr lvl="1"/>
            <a:r>
              <a:rPr lang="en-US" dirty="0" smtClean="0"/>
              <a:t>2 Corinthians 11:8–9</a:t>
            </a:r>
          </a:p>
          <a:p>
            <a:pPr lvl="1"/>
            <a:r>
              <a:rPr lang="en-US" dirty="0" smtClean="0"/>
              <a:t>2 Timothy 2:1–2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98245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church’s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Edification.</a:t>
            </a:r>
          </a:p>
          <a:p>
            <a:pPr lvl="1"/>
            <a:r>
              <a:rPr lang="en-US" dirty="0" smtClean="0"/>
              <a:t>“to build up, or be strengthened, in relationship to God, the Christian </a:t>
            </a:r>
            <a:br>
              <a:rPr lang="en-US" dirty="0" smtClean="0"/>
            </a:br>
            <a:r>
              <a:rPr lang="en-US" dirty="0" smtClean="0"/>
              <a:t>walk, and holiness”</a:t>
            </a:r>
          </a:p>
          <a:p>
            <a:pPr lvl="1"/>
            <a:r>
              <a:rPr lang="en-US" dirty="0" smtClean="0"/>
              <a:t>Ephesians 4:11–16</a:t>
            </a:r>
          </a:p>
          <a:p>
            <a:pPr lvl="1"/>
            <a:r>
              <a:rPr lang="en-US" dirty="0" smtClean="0"/>
              <a:t>1 Corinthians 14:26</a:t>
            </a:r>
          </a:p>
          <a:p>
            <a:pPr lvl="1"/>
            <a:r>
              <a:rPr lang="en-US" dirty="0" smtClean="0"/>
              <a:t>Hebrews 10:23–25</a:t>
            </a:r>
          </a:p>
          <a:p>
            <a:pPr lvl="1"/>
            <a:r>
              <a:rPr lang="en-US" dirty="0" smtClean="0"/>
              <a:t>Acts 20:32, 28</a:t>
            </a:r>
          </a:p>
        </p:txBody>
      </p:sp>
    </p:spTree>
    <p:extLst>
      <p:ext uri="{BB962C8B-B14F-4D97-AF65-F5344CB8AC3E}">
        <p14:creationId xmlns:p14="http://schemas.microsoft.com/office/powerpoint/2010/main" val="654043140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church’s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Benevolence.</a:t>
            </a:r>
          </a:p>
          <a:p>
            <a:pPr lvl="1"/>
            <a:r>
              <a:rPr lang="en-US" dirty="0" smtClean="0"/>
              <a:t>“an act of kindness; a generous gift”</a:t>
            </a:r>
          </a:p>
          <a:p>
            <a:pPr lvl="1"/>
            <a:r>
              <a:rPr lang="en-US" dirty="0" smtClean="0"/>
              <a:t>Acts 6:1–7</a:t>
            </a:r>
          </a:p>
          <a:p>
            <a:pPr lvl="1"/>
            <a:r>
              <a:rPr lang="en-US" dirty="0" smtClean="0"/>
              <a:t>Acts 11:27–30</a:t>
            </a:r>
          </a:p>
          <a:p>
            <a:pPr lvl="1"/>
            <a:r>
              <a:rPr lang="en-US" dirty="0" smtClean="0"/>
              <a:t>1 Corinthians 16:1–4</a:t>
            </a:r>
          </a:p>
          <a:p>
            <a:pPr lvl="1"/>
            <a:r>
              <a:rPr lang="en-US" dirty="0" smtClean="0"/>
              <a:t>Romans 15:26</a:t>
            </a:r>
          </a:p>
        </p:txBody>
      </p:sp>
    </p:spTree>
    <p:extLst>
      <p:ext uri="{BB962C8B-B14F-4D97-AF65-F5344CB8AC3E}">
        <p14:creationId xmlns:p14="http://schemas.microsoft.com/office/powerpoint/2010/main" val="1670300194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to “church work”…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church is spiritual and </a:t>
            </a:r>
            <a:br>
              <a:rPr lang="en-US" dirty="0" smtClean="0"/>
            </a:br>
            <a:r>
              <a:rPr lang="en-US" dirty="0" smtClean="0"/>
              <a:t>its work is spiritual. </a:t>
            </a:r>
          </a:p>
          <a:p>
            <a:r>
              <a:rPr lang="en-US" dirty="0" smtClean="0"/>
              <a:t>Romans 14:17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97443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178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 Theme</vt:lpstr>
      <vt:lpstr>Ephesians 4:11–13</vt:lpstr>
      <vt:lpstr>PowerPoint Presentation</vt:lpstr>
      <vt:lpstr>PowerPoint Presentation</vt:lpstr>
      <vt:lpstr>PowerPoint Presentation</vt:lpstr>
      <vt:lpstr>Church work is not…</vt:lpstr>
      <vt:lpstr>What is the church’s work?</vt:lpstr>
      <vt:lpstr>What is the church’s work?</vt:lpstr>
      <vt:lpstr>What is the church’s work?</vt:lpstr>
      <vt:lpstr>The key to “church work”…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BoothR</cp:lastModifiedBy>
  <cp:revision>6</cp:revision>
  <dcterms:created xsi:type="dcterms:W3CDTF">2015-01-25T12:53:35Z</dcterms:created>
  <dcterms:modified xsi:type="dcterms:W3CDTF">2015-02-15T15:04:57Z</dcterms:modified>
</cp:coreProperties>
</file>