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92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Acts 4:34–37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>
                <a:latin typeface="Cambria"/>
                <a:cs typeface="Cambria"/>
              </a:rPr>
              <a:t>34</a:t>
            </a:r>
            <a:r>
              <a:rPr lang="en-US" sz="2800" b="1" dirty="0">
                <a:latin typeface="Cambria"/>
                <a:cs typeface="Cambria"/>
              </a:rPr>
              <a:t> There was not a needy person among them, for as many as were owners of lands or houses sold them and brought the proceeds of what was sold </a:t>
            </a:r>
            <a:r>
              <a:rPr lang="en-US" sz="2800" b="1" baseline="30000" dirty="0">
                <a:latin typeface="Cambria"/>
                <a:cs typeface="Cambria"/>
              </a:rPr>
              <a:t>35</a:t>
            </a:r>
            <a:r>
              <a:rPr lang="en-US" sz="2800" b="1" dirty="0">
                <a:latin typeface="Cambria"/>
                <a:cs typeface="Cambria"/>
              </a:rPr>
              <a:t> and laid it at the apostles’ feet, and it was distributed to each as any had need. </a:t>
            </a:r>
            <a:r>
              <a:rPr lang="en-US" sz="2800" b="1" baseline="30000" dirty="0">
                <a:latin typeface="Cambria"/>
                <a:cs typeface="Cambria"/>
              </a:rPr>
              <a:t>36</a:t>
            </a:r>
            <a:r>
              <a:rPr lang="en-US" sz="2800" b="1" dirty="0">
                <a:latin typeface="Cambria"/>
                <a:cs typeface="Cambria"/>
              </a:rPr>
              <a:t> Thus Joseph, who was also called by the apostles Barnabas (which means son of encouragement), a Levite, a native of Cyprus, </a:t>
            </a:r>
            <a:r>
              <a:rPr lang="en-US" sz="2800" b="1" baseline="30000" dirty="0">
                <a:latin typeface="Cambria"/>
                <a:cs typeface="Cambria"/>
              </a:rPr>
              <a:t>37</a:t>
            </a:r>
            <a:r>
              <a:rPr lang="en-US" sz="2800" b="1" dirty="0">
                <a:latin typeface="Cambria"/>
                <a:cs typeface="Cambria"/>
              </a:rPr>
              <a:t> sold a field that belonged to him and brought the money </a:t>
            </a:r>
            <a:r>
              <a:rPr lang="en-US" sz="2800" b="1" dirty="0" smtClean="0">
                <a:latin typeface="Cambria"/>
                <a:cs typeface="Cambria"/>
              </a:rPr>
              <a:t/>
            </a:r>
            <a:br>
              <a:rPr lang="en-US" sz="2800" b="1" dirty="0" smtClean="0">
                <a:latin typeface="Cambria"/>
                <a:cs typeface="Cambria"/>
              </a:rPr>
            </a:br>
            <a:r>
              <a:rPr lang="en-US" sz="2800" b="1" dirty="0" smtClean="0">
                <a:latin typeface="Cambria"/>
                <a:cs typeface="Cambria"/>
              </a:rPr>
              <a:t>and </a:t>
            </a:r>
            <a:r>
              <a:rPr lang="en-US" sz="2800" b="1" dirty="0">
                <a:latin typeface="Cambria"/>
                <a:cs typeface="Cambria"/>
              </a:rPr>
              <a:t>laid it at the apostles’ feet.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rds 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117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for a church treasury.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16:1–4; Romans 15:25–27</a:t>
            </a:r>
          </a:p>
          <a:p>
            <a:r>
              <a:rPr lang="en-US" dirty="0" smtClean="0"/>
              <a:t>The early church had a treasury: </a:t>
            </a:r>
          </a:p>
          <a:p>
            <a:pPr lvl="1"/>
            <a:r>
              <a:rPr lang="en-US" dirty="0" smtClean="0"/>
              <a:t>Acts 2:44–45</a:t>
            </a:r>
          </a:p>
          <a:p>
            <a:pPr lvl="1"/>
            <a:r>
              <a:rPr lang="en-US" dirty="0" smtClean="0"/>
              <a:t>Acts 4:32–37</a:t>
            </a:r>
          </a:p>
          <a:p>
            <a:pPr lvl="1"/>
            <a:r>
              <a:rPr lang="en-US" dirty="0" smtClean="0"/>
              <a:t>Acts 6:1–4</a:t>
            </a:r>
          </a:p>
          <a:p>
            <a:pPr lvl="1"/>
            <a:r>
              <a:rPr lang="en-US" dirty="0" smtClean="0"/>
              <a:t>1 Corinthians 9:8–14</a:t>
            </a:r>
          </a:p>
          <a:p>
            <a:pPr lvl="1"/>
            <a:r>
              <a:rPr lang="en-US" dirty="0" smtClean="0"/>
              <a:t>2 Corinthians 11:7–11</a:t>
            </a:r>
          </a:p>
        </p:txBody>
      </p:sp>
    </p:spTree>
    <p:extLst>
      <p:ext uri="{BB962C8B-B14F-4D97-AF65-F5344CB8AC3E}">
        <p14:creationId xmlns:p14="http://schemas.microsoft.com/office/powerpoint/2010/main" val="11847052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stewardship.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person whose job is to manage the land and property of another person”</a:t>
            </a:r>
          </a:p>
          <a:p>
            <a:r>
              <a:rPr lang="en-US" dirty="0" smtClean="0"/>
              <a:t>Two stories…</a:t>
            </a:r>
          </a:p>
          <a:p>
            <a:pPr lvl="1"/>
            <a:r>
              <a:rPr lang="en-US" dirty="0" smtClean="0"/>
              <a:t>Matthew 25:14–30</a:t>
            </a:r>
          </a:p>
          <a:p>
            <a:pPr lvl="1"/>
            <a:r>
              <a:rPr lang="en-US" dirty="0" smtClean="0"/>
              <a:t>Luke 19:11–27 </a:t>
            </a:r>
          </a:p>
        </p:txBody>
      </p:sp>
    </p:spTree>
    <p:extLst>
      <p:ext uri="{BB962C8B-B14F-4D97-AF65-F5344CB8AC3E}">
        <p14:creationId xmlns:p14="http://schemas.microsoft.com/office/powerpoint/2010/main" val="27229560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to 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Lord decides how His money is used. </a:t>
            </a:r>
          </a:p>
          <a:p>
            <a:r>
              <a:rPr lang="en-US" dirty="0" smtClean="0"/>
              <a:t>The Lord expects us to </a:t>
            </a:r>
            <a:r>
              <a:rPr lang="en-US" smtClean="0"/>
              <a:t>use His </a:t>
            </a:r>
            <a:r>
              <a:rPr lang="en-US" dirty="0" smtClean="0"/>
              <a:t>money.</a:t>
            </a:r>
          </a:p>
          <a:p>
            <a:r>
              <a:rPr lang="en-US" dirty="0" smtClean="0"/>
              <a:t>The Lord’s money isn’t just the church treasury—it’s our money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82917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188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Acts 4:34–37</vt:lpstr>
      <vt:lpstr>PowerPoint Presentation</vt:lpstr>
      <vt:lpstr>PowerPoint Presentation</vt:lpstr>
      <vt:lpstr>PowerPoint Presentation</vt:lpstr>
      <vt:lpstr>Authority for a church treasury.</vt:lpstr>
      <vt:lpstr>The principle of stewardship.</vt:lpstr>
      <vt:lpstr>What does this mean to us?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6</cp:revision>
  <dcterms:created xsi:type="dcterms:W3CDTF">2015-01-25T12:53:35Z</dcterms:created>
  <dcterms:modified xsi:type="dcterms:W3CDTF">2015-02-15T15:04:11Z</dcterms:modified>
</cp:coreProperties>
</file>