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piritual warfare_c_nt.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Matthew 7:21–23</a:t>
            </a:r>
            <a:endParaRPr lang="en-US" dirty="0"/>
          </a:p>
        </p:txBody>
      </p:sp>
      <p:sp>
        <p:nvSpPr>
          <p:cNvPr id="5" name="TextBox 4"/>
          <p:cNvSpPr txBox="1"/>
          <p:nvPr/>
        </p:nvSpPr>
        <p:spPr>
          <a:xfrm>
            <a:off x="457200" y="1339238"/>
            <a:ext cx="8229600" cy="4524315"/>
          </a:xfrm>
          <a:prstGeom prst="rect">
            <a:avLst/>
          </a:prstGeom>
          <a:noFill/>
        </p:spPr>
        <p:txBody>
          <a:bodyPr wrap="square" rtlCol="0">
            <a:spAutoFit/>
          </a:bodyPr>
          <a:lstStyle/>
          <a:p>
            <a:r>
              <a:rPr lang="en-US" sz="3200" b="1" baseline="30000" dirty="0"/>
              <a:t>21</a:t>
            </a:r>
            <a:r>
              <a:rPr lang="en-US" sz="3200" b="1" dirty="0"/>
              <a:t> “Not everyone who says to me, ‘Lord, Lord,’ will enter the kingdom of heaven, but the one who does the will of my Father who is in heaven. </a:t>
            </a:r>
            <a:r>
              <a:rPr lang="en-US" sz="3200" b="1" baseline="30000" dirty="0"/>
              <a:t>22</a:t>
            </a:r>
            <a:r>
              <a:rPr lang="en-US" sz="3200" b="1" dirty="0"/>
              <a:t> On that day many will say to me, ‘Lord, Lord, did we not prophesy in your name, and cast out demons in your name, and do many mighty works in your name?’ </a:t>
            </a:r>
            <a:r>
              <a:rPr lang="en-US" sz="3200" b="1" baseline="30000" dirty="0"/>
              <a:t>23</a:t>
            </a:r>
            <a:r>
              <a:rPr lang="en-US" sz="3200" b="1" dirty="0"/>
              <a:t> And then will I declare to them, ‘I never knew you; depart from me, you workers of lawlessness.’ </a:t>
            </a:r>
          </a:p>
        </p:txBody>
      </p:sp>
    </p:spTree>
    <p:extLst>
      <p:ext uri="{BB962C8B-B14F-4D97-AF65-F5344CB8AC3E}">
        <p14:creationId xmlns:p14="http://schemas.microsoft.com/office/powerpoint/2010/main" val="20369323"/>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63675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llowe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9549409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must define our relationship </a:t>
            </a:r>
            <a:br>
              <a:rPr lang="en-US" dirty="0" smtClean="0"/>
            </a:br>
            <a:r>
              <a:rPr lang="en-US" dirty="0" smtClean="0"/>
              <a:t>with Christ.</a:t>
            </a:r>
            <a:endParaRPr lang="en-US" dirty="0"/>
          </a:p>
        </p:txBody>
      </p:sp>
      <p:sp>
        <p:nvSpPr>
          <p:cNvPr id="3" name="Content Placeholder 2"/>
          <p:cNvSpPr>
            <a:spLocks noGrp="1"/>
          </p:cNvSpPr>
          <p:nvPr>
            <p:ph idx="1"/>
          </p:nvPr>
        </p:nvSpPr>
        <p:spPr/>
        <p:txBody>
          <a:bodyPr/>
          <a:lstStyle/>
          <a:p>
            <a:r>
              <a:rPr lang="en-US" dirty="0" smtClean="0"/>
              <a:t>Every relationship has to be defined at</a:t>
            </a:r>
            <a:br>
              <a:rPr lang="en-US" dirty="0" smtClean="0"/>
            </a:br>
            <a:r>
              <a:rPr lang="en-US" dirty="0" smtClean="0"/>
              <a:t>some point. </a:t>
            </a:r>
          </a:p>
          <a:p>
            <a:r>
              <a:rPr lang="en-US" dirty="0" smtClean="0"/>
              <a:t>Jesus has a lot of fans but not a lot of followers.</a:t>
            </a:r>
          </a:p>
          <a:p>
            <a:pPr lvl="1"/>
            <a:r>
              <a:rPr lang="en-US" dirty="0" smtClean="0"/>
              <a:t>Matthew 7:21–23</a:t>
            </a:r>
          </a:p>
          <a:p>
            <a:pPr lvl="1"/>
            <a:r>
              <a:rPr lang="en-US" dirty="0" smtClean="0"/>
              <a:t>Luke 9:57–62</a:t>
            </a:r>
            <a:endParaRPr lang="en-US" dirty="0"/>
          </a:p>
        </p:txBody>
      </p:sp>
    </p:spTree>
    <p:extLst>
      <p:ext uri="{BB962C8B-B14F-4D97-AF65-F5344CB8AC3E}">
        <p14:creationId xmlns:p14="http://schemas.microsoft.com/office/powerpoint/2010/main" val="283628613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a fan? Or, a follower?</a:t>
            </a:r>
            <a:endParaRPr lang="en-US" dirty="0"/>
          </a:p>
        </p:txBody>
      </p:sp>
      <p:sp>
        <p:nvSpPr>
          <p:cNvPr id="3" name="Content Placeholder 2"/>
          <p:cNvSpPr>
            <a:spLocks noGrp="1"/>
          </p:cNvSpPr>
          <p:nvPr>
            <p:ph idx="1"/>
          </p:nvPr>
        </p:nvSpPr>
        <p:spPr>
          <a:xfrm>
            <a:off x="457200" y="1600200"/>
            <a:ext cx="8229600" cy="4997593"/>
          </a:xfrm>
        </p:spPr>
        <p:txBody>
          <a:bodyPr>
            <a:normAutofit/>
          </a:bodyPr>
          <a:lstStyle/>
          <a:p>
            <a:r>
              <a:rPr lang="en-US" dirty="0" smtClean="0"/>
              <a:t>Have you made a decision for Jesus? Or, have you made a decision to follow Jesus? </a:t>
            </a:r>
          </a:p>
          <a:p>
            <a:pPr lvl="1"/>
            <a:r>
              <a:rPr lang="en-US" dirty="0" smtClean="0"/>
              <a:t>John 3:3</a:t>
            </a:r>
          </a:p>
          <a:p>
            <a:pPr lvl="1"/>
            <a:r>
              <a:rPr lang="en-US" dirty="0" smtClean="0"/>
              <a:t>John 7:50–52</a:t>
            </a:r>
          </a:p>
          <a:p>
            <a:r>
              <a:rPr lang="en-US" dirty="0" smtClean="0"/>
              <a:t>Do you know about Jesus? Or, do you</a:t>
            </a:r>
            <a:br>
              <a:rPr lang="en-US" dirty="0" smtClean="0"/>
            </a:br>
            <a:r>
              <a:rPr lang="en-US" dirty="0" smtClean="0"/>
              <a:t> know Jesus? </a:t>
            </a:r>
          </a:p>
          <a:p>
            <a:pPr lvl="1"/>
            <a:r>
              <a:rPr lang="en-US" dirty="0" smtClean="0"/>
              <a:t>Matthew 15:7–9</a:t>
            </a:r>
          </a:p>
          <a:p>
            <a:pPr lvl="1"/>
            <a:r>
              <a:rPr lang="en-US" dirty="0" smtClean="0"/>
              <a:t>Genesis 4:1; Psalm 139:1–4</a:t>
            </a:r>
          </a:p>
          <a:p>
            <a:pPr lvl="1"/>
            <a:r>
              <a:rPr lang="en-US" dirty="0" smtClean="0"/>
              <a:t>Luke 7:37–38, 44–47</a:t>
            </a:r>
            <a:endParaRPr lang="en-US" dirty="0"/>
          </a:p>
        </p:txBody>
      </p:sp>
    </p:spTree>
    <p:extLst>
      <p:ext uri="{BB962C8B-B14F-4D97-AF65-F5344CB8AC3E}">
        <p14:creationId xmlns:p14="http://schemas.microsoft.com/office/powerpoint/2010/main" val="72197101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a fan? Or, a follower?</a:t>
            </a:r>
            <a:endParaRPr lang="en-US" dirty="0"/>
          </a:p>
        </p:txBody>
      </p:sp>
      <p:sp>
        <p:nvSpPr>
          <p:cNvPr id="3" name="Content Placeholder 2"/>
          <p:cNvSpPr>
            <a:spLocks noGrp="1"/>
          </p:cNvSpPr>
          <p:nvPr>
            <p:ph idx="1"/>
          </p:nvPr>
        </p:nvSpPr>
        <p:spPr>
          <a:xfrm>
            <a:off x="457200" y="1600200"/>
            <a:ext cx="8229600" cy="4997593"/>
          </a:xfrm>
        </p:spPr>
        <p:txBody>
          <a:bodyPr>
            <a:normAutofit/>
          </a:bodyPr>
          <a:lstStyle/>
          <a:p>
            <a:r>
              <a:rPr lang="en-US" dirty="0" smtClean="0"/>
              <a:t>Is </a:t>
            </a:r>
            <a:r>
              <a:rPr lang="en-US" dirty="0"/>
              <a:t>J</a:t>
            </a:r>
            <a:r>
              <a:rPr lang="en-US" dirty="0" smtClean="0"/>
              <a:t>esus one of many? Or, is He your one </a:t>
            </a:r>
            <a:br>
              <a:rPr lang="en-US" dirty="0" smtClean="0"/>
            </a:br>
            <a:r>
              <a:rPr lang="en-US" dirty="0" smtClean="0"/>
              <a:t>and only?</a:t>
            </a:r>
          </a:p>
          <a:p>
            <a:pPr lvl="1"/>
            <a:r>
              <a:rPr lang="en-US" dirty="0" smtClean="0"/>
              <a:t>Luke 14:25–26</a:t>
            </a:r>
          </a:p>
          <a:p>
            <a:pPr lvl="1"/>
            <a:r>
              <a:rPr lang="en-US" dirty="0" smtClean="0"/>
              <a:t>Ezekiel 16:8, 33</a:t>
            </a:r>
          </a:p>
          <a:p>
            <a:r>
              <a:rPr lang="en-US" dirty="0" smtClean="0"/>
              <a:t>Are you focused on the outside? Or, are you focused on the inside? </a:t>
            </a:r>
          </a:p>
          <a:p>
            <a:pPr lvl="1"/>
            <a:r>
              <a:rPr lang="en-US" dirty="0" smtClean="0"/>
              <a:t>Matthew 23:1–3, 5–7, 27–28</a:t>
            </a:r>
            <a:endParaRPr lang="en-US" dirty="0"/>
          </a:p>
        </p:txBody>
      </p:sp>
    </p:spTree>
    <p:extLst>
      <p:ext uri="{BB962C8B-B14F-4D97-AF65-F5344CB8AC3E}">
        <p14:creationId xmlns:p14="http://schemas.microsoft.com/office/powerpoint/2010/main" val="230917875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5916749"/>
      </p:ext>
    </p:extLst>
  </p:cSld>
  <p:clrMapOvr>
    <a:masterClrMapping/>
  </p:clrMapOvr>
  <p:transition>
    <p:wipe dir="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11</TotalTime>
  <Words>179</Words>
  <Application>Microsoft Office PowerPoint</Application>
  <PresentationFormat>On-screen Show (4:3)</PresentationFormat>
  <Paragraphs>21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 Black </vt:lpstr>
      <vt:lpstr>Matthew 7:21–23</vt:lpstr>
      <vt:lpstr>PowerPoint Presentation</vt:lpstr>
      <vt:lpstr>PowerPoint Presentation</vt:lpstr>
      <vt:lpstr>We must define our relationship  with Christ.</vt:lpstr>
      <vt:lpstr>Are you a fan? Or, a follower?</vt:lpstr>
      <vt:lpstr>Are you a fan? Or, a follower?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7:21–23</dc:title>
  <dc:creator>TERRY  FRANCIS</dc:creator>
  <cp:lastModifiedBy>BoothR</cp:lastModifiedBy>
  <cp:revision>1</cp:revision>
  <dcterms:created xsi:type="dcterms:W3CDTF">2014-12-31T13:38:50Z</dcterms:created>
  <dcterms:modified xsi:type="dcterms:W3CDTF">2015-01-04T15:12:38Z</dcterms:modified>
</cp:coreProperties>
</file>