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300" r:id="rId2"/>
    <p:sldId id="256" r:id="rId3"/>
    <p:sldId id="257" r:id="rId4"/>
    <p:sldId id="258" r:id="rId5"/>
    <p:sldId id="301" r:id="rId6"/>
    <p:sldId id="302" r:id="rId7"/>
    <p:sldId id="30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D2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62" autoAdjust="0"/>
    <p:restoredTop sz="86496" autoAdjust="0"/>
  </p:normalViewPr>
  <p:slideViewPr>
    <p:cSldViewPr snapToGrid="0" snapToObjects="1">
      <p:cViewPr varScale="1">
        <p:scale>
          <a:sx n="93" d="100"/>
          <a:sy n="93" d="100"/>
        </p:scale>
        <p:origin x="10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82308-C541-1449-9D51-34FC030BB7F4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0292C-1032-6748-9974-8BC701F5A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00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0292C-1032-6748-9974-8BC701F5A9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34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0292C-1032-6748-9974-8BC701F5A9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34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9783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82332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974113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278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39773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3177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95628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82630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27838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00400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542E-3DAB-A34B-BA60-D12945F57C80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36992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REMEMBER_cb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7542E-3DAB-A34B-BA60-D12945F57C80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A434C-A1C7-DD45-94C8-E0318C5E8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45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E1D2A1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rgbClr val="E1D2A1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rgbClr val="E1D2A1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rgbClr val="E1D2A1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rgbClr val="E1D2A1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rgbClr val="E1D2A1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9821"/>
          </a:xfrm>
        </p:spPr>
        <p:txBody>
          <a:bodyPr/>
          <a:lstStyle/>
          <a:p>
            <a:r>
              <a:rPr lang="en-US" dirty="0" smtClean="0"/>
              <a:t>Isaiah 53:10–11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104459"/>
            <a:ext cx="8229600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solidFill>
                  <a:srgbClr val="E1D2A1"/>
                </a:solidFill>
                <a:latin typeface="Cambria"/>
                <a:cs typeface="Cambria"/>
              </a:rPr>
              <a:t>10</a:t>
            </a:r>
            <a:r>
              <a:rPr lang="en-US" sz="3200" b="1" dirty="0" smtClean="0">
                <a:solidFill>
                  <a:srgbClr val="E1D2A1"/>
                </a:solidFill>
                <a:latin typeface="Cambria"/>
                <a:cs typeface="Cambria"/>
              </a:rPr>
              <a:t> </a:t>
            </a:r>
            <a:r>
              <a:rPr lang="en-US" sz="3200" b="1" dirty="0">
                <a:solidFill>
                  <a:srgbClr val="E1D2A1"/>
                </a:solidFill>
                <a:latin typeface="Cambria"/>
                <a:cs typeface="Cambria"/>
              </a:rPr>
              <a:t>Yet it was the will of the </a:t>
            </a:r>
            <a:r>
              <a:rPr lang="en-US" sz="3200" b="1" cap="small" dirty="0">
                <a:solidFill>
                  <a:srgbClr val="E1D2A1"/>
                </a:solidFill>
                <a:latin typeface="Cambria"/>
                <a:cs typeface="Cambria"/>
              </a:rPr>
              <a:t>Lord</a:t>
            </a:r>
            <a:r>
              <a:rPr lang="en-US" sz="3200" b="1" dirty="0">
                <a:solidFill>
                  <a:srgbClr val="E1D2A1"/>
                </a:solidFill>
                <a:latin typeface="Cambria"/>
                <a:cs typeface="Cambria"/>
              </a:rPr>
              <a:t> to crush him; he has put him to grief; when his soul makes an offering for guilt, he shall see his offspring; he shall prolong his days; the will of the </a:t>
            </a:r>
            <a:r>
              <a:rPr lang="en-US" sz="3200" b="1" cap="small" dirty="0">
                <a:solidFill>
                  <a:srgbClr val="E1D2A1"/>
                </a:solidFill>
                <a:latin typeface="Cambria"/>
                <a:cs typeface="Cambria"/>
              </a:rPr>
              <a:t>Lord</a:t>
            </a:r>
            <a:r>
              <a:rPr lang="en-US" sz="3200" b="1" dirty="0">
                <a:solidFill>
                  <a:srgbClr val="E1D2A1"/>
                </a:solidFill>
                <a:latin typeface="Cambria"/>
                <a:cs typeface="Cambria"/>
              </a:rPr>
              <a:t> shall prosper in his hand. </a:t>
            </a:r>
            <a:r>
              <a:rPr lang="en-US" sz="3200" b="1" baseline="30000" dirty="0">
                <a:solidFill>
                  <a:srgbClr val="E1D2A1"/>
                </a:solidFill>
                <a:latin typeface="Cambria"/>
                <a:cs typeface="Cambria"/>
              </a:rPr>
              <a:t>11</a:t>
            </a:r>
            <a:r>
              <a:rPr lang="en-US" sz="3200" b="1" dirty="0">
                <a:solidFill>
                  <a:srgbClr val="E1D2A1"/>
                </a:solidFill>
                <a:latin typeface="Cambria"/>
                <a:cs typeface="Cambria"/>
              </a:rPr>
              <a:t> Out of the anguish of his soul he shall see and be satisfied; by his knowledge shall the righteous one, my servant, make many to be accounted righteous, and he shall bear their iniquities. </a:t>
            </a:r>
          </a:p>
        </p:txBody>
      </p:sp>
    </p:spTree>
    <p:extLst>
      <p:ext uri="{BB962C8B-B14F-4D97-AF65-F5344CB8AC3E}">
        <p14:creationId xmlns:p14="http://schemas.microsoft.com/office/powerpoint/2010/main" val="107505829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9821"/>
          </a:xfrm>
        </p:spPr>
        <p:txBody>
          <a:bodyPr/>
          <a:lstStyle/>
          <a:p>
            <a:r>
              <a:rPr lang="en-US" dirty="0" smtClean="0"/>
              <a:t>Isaiah 53:12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104459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solidFill>
                  <a:srgbClr val="E1D2A1"/>
                </a:solidFill>
                <a:latin typeface="Cambria"/>
                <a:cs typeface="Cambria"/>
              </a:rPr>
              <a:t>12</a:t>
            </a:r>
            <a:r>
              <a:rPr lang="en-US" sz="3200" b="1" dirty="0" smtClean="0">
                <a:solidFill>
                  <a:srgbClr val="E1D2A1"/>
                </a:solidFill>
                <a:latin typeface="Cambria"/>
                <a:cs typeface="Cambria"/>
              </a:rPr>
              <a:t> </a:t>
            </a:r>
            <a:r>
              <a:rPr lang="en-US" sz="3200" b="1" dirty="0">
                <a:solidFill>
                  <a:srgbClr val="E1D2A1"/>
                </a:solidFill>
                <a:latin typeface="Cambria"/>
                <a:cs typeface="Cambria"/>
              </a:rPr>
              <a:t>Therefore I will divide him a portion with the many, and he shall divide the spoil with the strong, because he poured out his soul to death and was numbered with the transgressors; yet he bore the sin of many, and makes intercession for the transgressors. </a:t>
            </a:r>
          </a:p>
        </p:txBody>
      </p:sp>
    </p:spTree>
    <p:extLst>
      <p:ext uri="{BB962C8B-B14F-4D97-AF65-F5344CB8AC3E}">
        <p14:creationId xmlns:p14="http://schemas.microsoft.com/office/powerpoint/2010/main" val="207703983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5920683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MEMBER.sorrow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36395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chose to live as a servant.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Luke 15:18–19</a:t>
            </a:r>
          </a:p>
          <a:p>
            <a:r>
              <a:rPr lang="en-US" dirty="0" smtClean="0"/>
              <a:t>Isaiah 53:1–2</a:t>
            </a:r>
          </a:p>
          <a:p>
            <a:r>
              <a:rPr lang="en-US" dirty="0" smtClean="0"/>
              <a:t>John 1:1–3</a:t>
            </a:r>
          </a:p>
          <a:p>
            <a:r>
              <a:rPr lang="en-US" dirty="0" smtClean="0"/>
              <a:t>Colossians 1:16–17</a:t>
            </a:r>
          </a:p>
          <a:p>
            <a:r>
              <a:rPr lang="en-US" dirty="0" smtClean="0"/>
              <a:t>Philippians 2:5–8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28432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was rejected.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Isaiah 53:3</a:t>
            </a:r>
          </a:p>
          <a:p>
            <a:r>
              <a:rPr lang="en-US" dirty="0" smtClean="0"/>
              <a:t>John 1:11</a:t>
            </a:r>
          </a:p>
          <a:p>
            <a:r>
              <a:rPr lang="en-US" dirty="0" smtClean="0"/>
              <a:t>John 6:60–69</a:t>
            </a:r>
          </a:p>
          <a:p>
            <a:r>
              <a:rPr lang="en-US" dirty="0" smtClean="0"/>
              <a:t>Matthew 27:20–23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245428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took on the sins of many.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John 3:5</a:t>
            </a:r>
          </a:p>
          <a:p>
            <a:r>
              <a:rPr lang="en-US" dirty="0" smtClean="0"/>
              <a:t>1 Peter 2:22–23</a:t>
            </a:r>
          </a:p>
          <a:p>
            <a:r>
              <a:rPr lang="en-US" dirty="0" smtClean="0"/>
              <a:t>Hebrews 4:15</a:t>
            </a:r>
          </a:p>
          <a:p>
            <a:r>
              <a:rPr lang="en-US" dirty="0" smtClean="0"/>
              <a:t>Isaiah 53:4–5, 10</a:t>
            </a:r>
          </a:p>
          <a:p>
            <a:r>
              <a:rPr lang="en-US" smtClean="0"/>
              <a:t>Romans 5:6–8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0368376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5407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202</Words>
  <Application>Microsoft Office PowerPoint</Application>
  <PresentationFormat>On-screen Show (4:3)</PresentationFormat>
  <Paragraphs>23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Office Theme</vt:lpstr>
      <vt:lpstr>Isaiah 53:10–11</vt:lpstr>
      <vt:lpstr>Isaiah 53:12</vt:lpstr>
      <vt:lpstr>PowerPoint Presentation</vt:lpstr>
      <vt:lpstr>PowerPoint Presentation</vt:lpstr>
      <vt:lpstr>He chose to live as a servant.</vt:lpstr>
      <vt:lpstr>He was rejected.</vt:lpstr>
      <vt:lpstr>He took on the sins of many.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Corinthians 11:26–28</dc:title>
  <dc:creator>TERRY  FRANCIS</dc:creator>
  <cp:lastModifiedBy>BoothR</cp:lastModifiedBy>
  <cp:revision>30</cp:revision>
  <dcterms:created xsi:type="dcterms:W3CDTF">2014-01-26T13:23:29Z</dcterms:created>
  <dcterms:modified xsi:type="dcterms:W3CDTF">2014-12-21T16:57:50Z</dcterms:modified>
</cp:coreProperties>
</file>