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5" autoAdjust="0"/>
    <p:restoredTop sz="86379" autoAdjust="0"/>
  </p:normalViewPr>
  <p:slideViewPr>
    <p:cSldViewPr snapToGrid="0" snapToObjects="1">
      <p:cViewPr varScale="1">
        <p:scale>
          <a:sx n="84" d="100"/>
          <a:sy n="84" d="100"/>
        </p:scale>
        <p:origin x="96" y="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5241B-D571-E549-9ECE-83FD9D8FF827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307B-696C-7041-AC34-4C8E8DE56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163381"/>
      </p:ext>
    </p:extLst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5241B-D571-E549-9ECE-83FD9D8FF827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307B-696C-7041-AC34-4C8E8DE56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89492"/>
      </p:ext>
    </p:extLst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5241B-D571-E549-9ECE-83FD9D8FF827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307B-696C-7041-AC34-4C8E8DE56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626530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5241B-D571-E549-9ECE-83FD9D8FF827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307B-696C-7041-AC34-4C8E8DE56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254127"/>
      </p:ext>
    </p:extLst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5241B-D571-E549-9ECE-83FD9D8FF827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307B-696C-7041-AC34-4C8E8DE56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52377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5241B-D571-E549-9ECE-83FD9D8FF827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307B-696C-7041-AC34-4C8E8DE56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109998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5241B-D571-E549-9ECE-83FD9D8FF827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307B-696C-7041-AC34-4C8E8DE56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304162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5241B-D571-E549-9ECE-83FD9D8FF827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307B-696C-7041-AC34-4C8E8DE56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728260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5241B-D571-E549-9ECE-83FD9D8FF827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307B-696C-7041-AC34-4C8E8DE56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93822"/>
      </p:ext>
    </p:extLst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5241B-D571-E549-9ECE-83FD9D8FF827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307B-696C-7041-AC34-4C8E8DE56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261754"/>
      </p:ext>
    </p:extLst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5241B-D571-E549-9ECE-83FD9D8FF827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307B-696C-7041-AC34-4C8E8DE56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55444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y soul waits_c_nt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5241B-D571-E549-9ECE-83FD9D8FF827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E307B-696C-7041-AC34-4C8E8DE56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908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r" defTabSz="457200" rtl="0" eaLnBrk="1" latinLnBrk="0" hangingPunct="1">
        <a:spcBef>
          <a:spcPct val="0"/>
        </a:spcBef>
        <a:buNone/>
        <a:defRPr sz="4400" b="1" kern="120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2410"/>
          </a:xfrm>
        </p:spPr>
        <p:txBody>
          <a:bodyPr/>
          <a:lstStyle/>
          <a:p>
            <a:r>
              <a:rPr lang="en-US" dirty="0" smtClean="0"/>
              <a:t>Genesis 50:19–21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9345" y="1237289"/>
            <a:ext cx="851513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baseline="30000" dirty="0" smtClean="0"/>
              <a:t>19</a:t>
            </a:r>
            <a:r>
              <a:rPr lang="en-US" sz="3200" b="1" dirty="0" smtClean="0"/>
              <a:t> </a:t>
            </a:r>
            <a:r>
              <a:rPr lang="en-US" sz="3200" b="1" dirty="0"/>
              <a:t>But Joseph said to them, “Do not fear, for am I in the place of God? </a:t>
            </a:r>
            <a:r>
              <a:rPr lang="en-US" sz="3200" b="1" baseline="30000" dirty="0"/>
              <a:t>20</a:t>
            </a:r>
            <a:r>
              <a:rPr lang="en-US" sz="3200" b="1" dirty="0"/>
              <a:t> As for you, you meant evil against me, but God meant it for good, to bring it about that many people should be kept alive, as they are today. </a:t>
            </a:r>
            <a:r>
              <a:rPr lang="en-US" sz="3200" b="1" baseline="30000" dirty="0"/>
              <a:t>21</a:t>
            </a:r>
            <a:r>
              <a:rPr lang="en-US" sz="3200" b="1" dirty="0"/>
              <a:t> So do not fear; I will provide for you and your little ones.” Thus he comforted them and spoke kindly to them. </a:t>
            </a:r>
          </a:p>
        </p:txBody>
      </p:sp>
    </p:spTree>
    <p:extLst>
      <p:ext uri="{BB962C8B-B14F-4D97-AF65-F5344CB8AC3E}">
        <p14:creationId xmlns:p14="http://schemas.microsoft.com/office/powerpoint/2010/main" val="924169875"/>
      </p:ext>
    </p:extLst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1878069"/>
      </p:ext>
    </p:extLst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oseph jo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673820"/>
      </p:ext>
    </p:extLst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integrity.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Proverbs 6:16–19</a:t>
            </a:r>
          </a:p>
          <a:p>
            <a:r>
              <a:rPr lang="en-US" dirty="0" smtClean="0"/>
              <a:t>Genesis 39:2–6</a:t>
            </a:r>
          </a:p>
          <a:p>
            <a:r>
              <a:rPr lang="en-US" dirty="0" smtClean="0"/>
              <a:t>Genesis 39:8–9</a:t>
            </a:r>
          </a:p>
          <a:p>
            <a:r>
              <a:rPr lang="en-US" dirty="0" smtClean="0"/>
              <a:t>Genesis 39:21–23</a:t>
            </a:r>
          </a:p>
        </p:txBody>
      </p:sp>
    </p:spTree>
    <p:extLst>
      <p:ext uri="{BB962C8B-B14F-4D97-AF65-F5344CB8AC3E}">
        <p14:creationId xmlns:p14="http://schemas.microsoft.com/office/powerpoint/2010/main" val="1401228244"/>
      </p:ext>
    </p:extLst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 your best.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Ecclesiastes 9:9–10</a:t>
            </a:r>
          </a:p>
          <a:p>
            <a:r>
              <a:rPr lang="en-US" dirty="0" smtClean="0"/>
              <a:t>Colossians 3:23–24</a:t>
            </a:r>
          </a:p>
          <a:p>
            <a:r>
              <a:rPr lang="en-US" dirty="0" smtClean="0"/>
              <a:t>Practical suggestions:</a:t>
            </a:r>
          </a:p>
          <a:p>
            <a:pPr lvl="1"/>
            <a:r>
              <a:rPr lang="en-US" dirty="0" smtClean="0"/>
              <a:t>Show up early. </a:t>
            </a:r>
          </a:p>
          <a:p>
            <a:pPr lvl="1"/>
            <a:r>
              <a:rPr lang="en-US" dirty="0" smtClean="0"/>
              <a:t>Make a commitment.</a:t>
            </a:r>
          </a:p>
          <a:p>
            <a:pPr lvl="1"/>
            <a:r>
              <a:rPr lang="en-US" dirty="0" smtClean="0"/>
              <a:t>Do more than what is expected. </a:t>
            </a:r>
          </a:p>
        </p:txBody>
      </p:sp>
    </p:spTree>
    <p:extLst>
      <p:ext uri="{BB962C8B-B14F-4D97-AF65-F5344CB8AC3E}">
        <p14:creationId xmlns:p14="http://schemas.microsoft.com/office/powerpoint/2010/main" val="184795187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worry about others.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Genesis 39:8–9</a:t>
            </a:r>
          </a:p>
          <a:p>
            <a:r>
              <a:rPr lang="en-US" dirty="0" smtClean="0"/>
              <a:t>Genesis 40:14–15</a:t>
            </a:r>
          </a:p>
          <a:p>
            <a:r>
              <a:rPr lang="en-US" dirty="0" smtClean="0"/>
              <a:t>Genesis 40:23–41:1</a:t>
            </a:r>
          </a:p>
          <a:p>
            <a:r>
              <a:rPr lang="en-US" dirty="0" smtClean="0"/>
              <a:t>Genesis 45:4–8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843342"/>
      </p:ext>
    </p:extLst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Dress for the job.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Timothy 2:8–10</a:t>
            </a:r>
          </a:p>
          <a:p>
            <a:r>
              <a:rPr lang="en-US" dirty="0" smtClean="0"/>
              <a:t>Genesis 42:7–8</a:t>
            </a:r>
          </a:p>
        </p:txBody>
      </p:sp>
    </p:spTree>
    <p:extLst>
      <p:ext uri="{BB962C8B-B14F-4D97-AF65-F5344CB8AC3E}">
        <p14:creationId xmlns:p14="http://schemas.microsoft.com/office/powerpoint/2010/main" val="3714587045"/>
      </p:ext>
    </p:extLst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who your boss is.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Ephesians 6:5–8</a:t>
            </a:r>
          </a:p>
          <a:p>
            <a:r>
              <a:rPr lang="en-US" dirty="0" smtClean="0"/>
              <a:t>Colossians 3:23–24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520332"/>
      </p:ext>
    </p:extLst>
  </p:cSld>
  <p:clrMapOvr>
    <a:masterClrMapping/>
  </p:clrMapOvr>
  <p:transition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855524"/>
      </p:ext>
    </p:extLst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154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Genesis 50:19–21</vt:lpstr>
      <vt:lpstr>PowerPoint Presentation</vt:lpstr>
      <vt:lpstr>PowerPoint Presentation</vt:lpstr>
      <vt:lpstr>Have integrity.</vt:lpstr>
      <vt:lpstr>Give your best. </vt:lpstr>
      <vt:lpstr>Don’t worry about others.</vt:lpstr>
      <vt:lpstr>Dress for the job.</vt:lpstr>
      <vt:lpstr>Know who your boss is.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Genesis 50:19–21</dc:title>
  <dc:creator>TERRY  FRANCIS</dc:creator>
  <cp:lastModifiedBy>BoothR</cp:lastModifiedBy>
  <cp:revision>4</cp:revision>
  <cp:lastPrinted>2014-12-21T12:45:42Z</cp:lastPrinted>
  <dcterms:created xsi:type="dcterms:W3CDTF">2014-12-21T12:24:09Z</dcterms:created>
  <dcterms:modified xsi:type="dcterms:W3CDTF">2014-12-21T15:03:21Z</dcterms:modified>
</cp:coreProperties>
</file>