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96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54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917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574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91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74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265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03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71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85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781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639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lle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511"/>
          </a:xfrm>
        </p:spPr>
        <p:txBody>
          <a:bodyPr/>
          <a:lstStyle/>
          <a:p>
            <a:r>
              <a:rPr lang="en-US" dirty="0" smtClean="0"/>
              <a:t>Ephesians 6:1–4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9759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Children, obey your parents in the Lord, for this is right. </a:t>
            </a:r>
            <a:r>
              <a:rPr lang="en-US" sz="3200" b="1" baseline="30000" dirty="0"/>
              <a:t>2</a:t>
            </a:r>
            <a:r>
              <a:rPr lang="en-US" sz="3200" b="1" dirty="0"/>
              <a:t> “Honor your father and mother” (this is the first commandment with a promise), </a:t>
            </a:r>
            <a:r>
              <a:rPr lang="en-US" sz="3200" b="1" baseline="30000" dirty="0"/>
              <a:t>3</a:t>
            </a:r>
            <a:r>
              <a:rPr lang="en-US" sz="3200" b="1" dirty="0"/>
              <a:t> “that it may go well with you and that you may live long in the land.” </a:t>
            </a:r>
            <a:r>
              <a:rPr lang="en-US" sz="3200" b="1" baseline="30000" dirty="0"/>
              <a:t>4</a:t>
            </a:r>
            <a:r>
              <a:rPr lang="en-US" sz="3200" b="1" dirty="0"/>
              <a:t> Fathers, do not provoke your children to anger, but bring them up in the discipline and instruction of the Lord.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3236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79577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s.ne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290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children need organization.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5:22–25, 28</a:t>
            </a:r>
          </a:p>
          <a:p>
            <a:r>
              <a:rPr lang="en-US" dirty="0" smtClean="0"/>
              <a:t>Ephesians 6:1–4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0875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children need consequences.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23:13–14</a:t>
            </a:r>
          </a:p>
          <a:p>
            <a:r>
              <a:rPr lang="en-US" dirty="0" smtClean="0"/>
              <a:t>Hebrews 12:6</a:t>
            </a:r>
          </a:p>
          <a:p>
            <a:r>
              <a:rPr lang="en-US" dirty="0" smtClean="0"/>
              <a:t>Ephesians 6:4</a:t>
            </a:r>
          </a:p>
          <a:p>
            <a:r>
              <a:rPr lang="en-US" dirty="0" smtClean="0"/>
              <a:t>Proverbs 29:15</a:t>
            </a:r>
          </a:p>
          <a:p>
            <a:r>
              <a:rPr lang="en-US" dirty="0" smtClean="0"/>
              <a:t>1 Corinthians 13:11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4392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children need guidance </a:t>
            </a:r>
            <a:br>
              <a:rPr lang="en-US" dirty="0" smtClean="0"/>
            </a:br>
            <a:r>
              <a:rPr lang="en-US" dirty="0" smtClean="0"/>
              <a:t>and instruction.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6:4</a:t>
            </a:r>
          </a:p>
          <a:p>
            <a:r>
              <a:rPr lang="en-US" dirty="0" smtClean="0"/>
              <a:t>Deuteronomy 4:9; 6:6–9</a:t>
            </a:r>
          </a:p>
          <a:p>
            <a:r>
              <a:rPr lang="en-US" dirty="0" smtClean="0"/>
              <a:t>1 Timothy 5:8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1864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9747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Ephesians 6:1–4</vt:lpstr>
      <vt:lpstr>PowerPoint Presentation</vt:lpstr>
      <vt:lpstr>PowerPoint Presentation</vt:lpstr>
      <vt:lpstr>Your children need organization.</vt:lpstr>
      <vt:lpstr>Your children need consequences.</vt:lpstr>
      <vt:lpstr>Your children need guidance  and instruction.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127:3–5</dc:title>
  <dc:creator>TERRY  FRANCIS</dc:creator>
  <cp:lastModifiedBy>BoothR</cp:lastModifiedBy>
  <cp:revision>5</cp:revision>
  <dcterms:created xsi:type="dcterms:W3CDTF">2014-12-07T12:51:58Z</dcterms:created>
  <dcterms:modified xsi:type="dcterms:W3CDTF">2014-12-14T16:57:19Z</dcterms:modified>
</cp:coreProperties>
</file>