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4544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7917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1574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1913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574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8265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003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171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858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1781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639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lle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1461-501A-6649-836D-CED94A0B2A04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511"/>
          </a:xfrm>
        </p:spPr>
        <p:txBody>
          <a:bodyPr/>
          <a:lstStyle/>
          <a:p>
            <a:r>
              <a:rPr lang="en-US" dirty="0" smtClean="0"/>
              <a:t>Proverbs 3:11–12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95294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11</a:t>
            </a:r>
            <a:r>
              <a:rPr lang="en-US" sz="3200" b="1" dirty="0" smtClean="0"/>
              <a:t> My son, do not despise the </a:t>
            </a:r>
            <a:r>
              <a:rPr lang="en-US" sz="3200" b="1" cap="small" dirty="0" smtClean="0"/>
              <a:t>Lord</a:t>
            </a:r>
            <a:r>
              <a:rPr lang="en-US" sz="3200" b="1" dirty="0" smtClean="0"/>
              <a:t>’s discipline or be weary of his reproof, </a:t>
            </a:r>
            <a:r>
              <a:rPr lang="en-US" sz="3200" b="1" baseline="30000" dirty="0" smtClean="0"/>
              <a:t>12</a:t>
            </a:r>
            <a:r>
              <a:rPr lang="en-US" sz="3200" b="1" dirty="0" smtClean="0"/>
              <a:t> for the </a:t>
            </a:r>
            <a:r>
              <a:rPr lang="en-US" sz="3200" b="1" cap="small" dirty="0" smtClean="0"/>
              <a:t>Lord</a:t>
            </a:r>
            <a:r>
              <a:rPr lang="en-US" sz="3200" b="1" dirty="0" smtClean="0"/>
              <a:t> reproves him whom he loves, as a father the son in whom he delights.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532360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79577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o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2290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early!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13:24</a:t>
            </a:r>
          </a:p>
          <a:p>
            <a:r>
              <a:rPr lang="en-US" dirty="0" smtClean="0"/>
              <a:t>Proverbs 22:15</a:t>
            </a:r>
          </a:p>
          <a:p>
            <a:r>
              <a:rPr lang="en-US" dirty="0" smtClean="0"/>
              <a:t>Psalm 14:1</a:t>
            </a:r>
          </a:p>
          <a:p>
            <a:r>
              <a:rPr lang="en-US" dirty="0" smtClean="0"/>
              <a:t>Proverbs 19:18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3387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balanced!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correction.</a:t>
            </a:r>
          </a:p>
          <a:p>
            <a:pPr lvl="1"/>
            <a:r>
              <a:rPr lang="en-US" dirty="0" smtClean="0"/>
              <a:t>Hebrews 12:6–11</a:t>
            </a:r>
          </a:p>
          <a:p>
            <a:r>
              <a:rPr lang="en-US" dirty="0" smtClean="0"/>
              <a:t>Verbal correction.</a:t>
            </a:r>
          </a:p>
          <a:p>
            <a:pPr lvl="1"/>
            <a:r>
              <a:rPr lang="en-US" dirty="0" smtClean="0"/>
              <a:t>Proverbs 3:11–12</a:t>
            </a:r>
          </a:p>
          <a:p>
            <a:pPr lvl="1"/>
            <a:r>
              <a:rPr lang="en-US" dirty="0" smtClean="0"/>
              <a:t>Proverbs 29:15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9167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consistent!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rules firmly. </a:t>
            </a:r>
          </a:p>
          <a:p>
            <a:r>
              <a:rPr lang="en-US" dirty="0" smtClean="0"/>
              <a:t>Discipline privately. </a:t>
            </a:r>
          </a:p>
          <a:p>
            <a:r>
              <a:rPr lang="en-US" dirty="0" smtClean="0"/>
              <a:t>Hold your child. </a:t>
            </a:r>
          </a:p>
          <a:p>
            <a:r>
              <a:rPr lang="en-US" dirty="0" smtClean="0"/>
              <a:t>Be reasonable.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4201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your sense of humor.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17:22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0305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9747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90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Proverbs 3:11–12</vt:lpstr>
      <vt:lpstr>PowerPoint Presentation</vt:lpstr>
      <vt:lpstr>PowerPoint Presentation</vt:lpstr>
      <vt:lpstr>Start early!</vt:lpstr>
      <vt:lpstr>Stay balanced!</vt:lpstr>
      <vt:lpstr>Be consistent!</vt:lpstr>
      <vt:lpstr>Keep your sense of humor.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127:3–5</dc:title>
  <dc:creator>TERRY  FRANCIS</dc:creator>
  <cp:lastModifiedBy>BoothR</cp:lastModifiedBy>
  <cp:revision>5</cp:revision>
  <dcterms:created xsi:type="dcterms:W3CDTF">2014-12-07T12:51:58Z</dcterms:created>
  <dcterms:modified xsi:type="dcterms:W3CDTF">2014-12-14T15:09:04Z</dcterms:modified>
</cp:coreProperties>
</file>