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4544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7917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1574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1913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5744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82651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0003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6171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858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1781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1461-501A-6649-836D-CED94A0B2A0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7639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ulle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71461-501A-6649-836D-CED94A0B2A0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D6A6A-0284-2041-9F52-FF19A69A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0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511"/>
          </a:xfrm>
        </p:spPr>
        <p:txBody>
          <a:bodyPr/>
          <a:lstStyle/>
          <a:p>
            <a:r>
              <a:rPr lang="en-US" dirty="0" smtClean="0"/>
              <a:t>Psalm 127:3–5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95294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3</a:t>
            </a:r>
            <a:r>
              <a:rPr lang="en-US" sz="3200" b="1" dirty="0" smtClean="0"/>
              <a:t>Children are a heritage from the Lord, offspring a reward from him. </a:t>
            </a:r>
            <a:r>
              <a:rPr lang="en-US" sz="3200" b="1" baseline="30000" dirty="0" smtClean="0"/>
              <a:t>4</a:t>
            </a:r>
            <a:r>
              <a:rPr lang="en-US" sz="3200" b="1" dirty="0" smtClean="0"/>
              <a:t>Like arrows in the hands of a warrior are children born in one’s youth. </a:t>
            </a:r>
            <a:r>
              <a:rPr lang="en-US" sz="3200" b="1" baseline="30000" dirty="0" smtClean="0"/>
              <a:t>5</a:t>
            </a:r>
            <a:r>
              <a:rPr lang="en-US" sz="3200" b="1" dirty="0" smtClean="0"/>
              <a:t>Blessed is the man whose quiver is full of them. They will not be put to shame when they contend with their opponents in court.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532360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1795771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82290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down!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34% of people surveyed describe themselves as “too busy.”</a:t>
            </a:r>
          </a:p>
          <a:p>
            <a:r>
              <a:rPr lang="en-US" dirty="0" smtClean="0"/>
              <a:t>Ecclesiastes 4:4–8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84879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home!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Deuteronomy 6:5–9</a:t>
            </a:r>
          </a:p>
          <a:p>
            <a:r>
              <a:rPr lang="en-US" dirty="0" smtClean="0"/>
              <a:t>Proverbs 22:6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749596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memories!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Exodus 13:7–10</a:t>
            </a:r>
          </a:p>
          <a:p>
            <a:r>
              <a:rPr lang="en-US" dirty="0" smtClean="0"/>
              <a:t>1 Corinthians 11:23–26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56611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79747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90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Psalm 127:3–5</vt:lpstr>
      <vt:lpstr>PowerPoint Presentation</vt:lpstr>
      <vt:lpstr>PowerPoint Presentation</vt:lpstr>
      <vt:lpstr>Slow down!</vt:lpstr>
      <vt:lpstr>Stay home!</vt:lpstr>
      <vt:lpstr>Make memories!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127:3–5</dc:title>
  <dc:creator>TERRY  FRANCIS</dc:creator>
  <cp:lastModifiedBy>BoothR</cp:lastModifiedBy>
  <cp:revision>2</cp:revision>
  <dcterms:created xsi:type="dcterms:W3CDTF">2014-12-07T12:51:58Z</dcterms:created>
  <dcterms:modified xsi:type="dcterms:W3CDTF">2014-12-07T15:03:41Z</dcterms:modified>
</cp:coreProperties>
</file>