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71558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680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88937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84466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39255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96078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05816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29429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50924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27415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55736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n You Hear Me Now_C_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13267"/>
            <a:ext cx="8229600" cy="351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81EA4-5232-2A47-8F7C-294E793ABF5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9BE77-3ACD-D14A-AECF-23BD2308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884237"/>
          </a:xfrm>
        </p:spPr>
        <p:txBody>
          <a:bodyPr/>
          <a:lstStyle/>
          <a:p>
            <a:r>
              <a:rPr lang="en-US" dirty="0" smtClean="0"/>
              <a:t>Colossians 1:3–4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2413000"/>
            <a:ext cx="8115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baseline="30000" dirty="0" smtClean="0"/>
              <a:t>3</a:t>
            </a:r>
            <a:r>
              <a:rPr lang="en-US" sz="3600" b="1" dirty="0" smtClean="0"/>
              <a:t>We always thank God, the Father of our Lord Jesus Christ, when we pray for you, </a:t>
            </a:r>
            <a:r>
              <a:rPr lang="en-US" sz="3600" b="1" baseline="30000" dirty="0" smtClean="0"/>
              <a:t>4</a:t>
            </a:r>
            <a:r>
              <a:rPr lang="en-US" sz="3600" b="1" dirty="0" smtClean="0"/>
              <a:t>since we heard of your faith in Christ Jesus and of the love that you </a:t>
            </a:r>
            <a:br>
              <a:rPr lang="en-US" sz="3600" b="1" dirty="0" smtClean="0"/>
            </a:br>
            <a:r>
              <a:rPr lang="en-US" sz="3600" b="1" dirty="0" smtClean="0"/>
              <a:t>have for all the saints,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18531591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7543408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lp chu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31920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Christianity personally.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13266"/>
            <a:ext cx="8229600" cy="3811439"/>
          </a:xfrm>
        </p:spPr>
        <p:txBody>
          <a:bodyPr>
            <a:normAutofit/>
          </a:bodyPr>
          <a:lstStyle/>
          <a:p>
            <a:r>
              <a:rPr lang="en-US" dirty="0" smtClean="0"/>
              <a:t>Pray regularly. </a:t>
            </a:r>
          </a:p>
          <a:p>
            <a:pPr lvl="1"/>
            <a:r>
              <a:rPr lang="en-US" dirty="0" smtClean="0"/>
              <a:t>1 Thessalonians 5:17–18</a:t>
            </a:r>
          </a:p>
          <a:p>
            <a:pPr lvl="1"/>
            <a:r>
              <a:rPr lang="en-US" dirty="0" smtClean="0"/>
              <a:t>Luke  5:16</a:t>
            </a:r>
          </a:p>
          <a:p>
            <a:pPr lvl="1"/>
            <a:r>
              <a:rPr lang="en-US" dirty="0" smtClean="0"/>
              <a:t>Philippians 4:6–7</a:t>
            </a:r>
          </a:p>
          <a:p>
            <a:r>
              <a:rPr lang="en-US" dirty="0" smtClean="0"/>
              <a:t>Remain pure. </a:t>
            </a:r>
          </a:p>
          <a:p>
            <a:pPr lvl="1"/>
            <a:r>
              <a:rPr lang="en-US" dirty="0" smtClean="0"/>
              <a:t>1 Timothy 4:12</a:t>
            </a:r>
          </a:p>
          <a:p>
            <a:pPr lvl="1"/>
            <a:r>
              <a:rPr lang="en-US" dirty="0" smtClean="0"/>
              <a:t>1 John 2:15–17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62078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Christianity personally.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13266"/>
            <a:ext cx="8229600" cy="3811439"/>
          </a:xfrm>
        </p:spPr>
        <p:txBody>
          <a:bodyPr>
            <a:normAutofit/>
          </a:bodyPr>
          <a:lstStyle/>
          <a:p>
            <a:r>
              <a:rPr lang="en-US" dirty="0" smtClean="0"/>
              <a:t>Study the word of God.</a:t>
            </a:r>
          </a:p>
          <a:p>
            <a:pPr lvl="1"/>
            <a:r>
              <a:rPr lang="en-US" dirty="0" smtClean="0"/>
              <a:t>2 Timothy 2:15</a:t>
            </a:r>
          </a:p>
          <a:p>
            <a:r>
              <a:rPr lang="en-US" dirty="0" smtClean="0"/>
              <a:t>Do good deeds. </a:t>
            </a:r>
          </a:p>
          <a:p>
            <a:pPr lvl="1"/>
            <a:r>
              <a:rPr lang="en-US" dirty="0" smtClean="0"/>
              <a:t>2 Timothy 3:16–17</a:t>
            </a:r>
          </a:p>
          <a:p>
            <a:pPr lvl="1"/>
            <a:r>
              <a:rPr lang="en-US" dirty="0" smtClean="0"/>
              <a:t>Ephesians 2:10</a:t>
            </a:r>
          </a:p>
          <a:p>
            <a:pPr lvl="1"/>
            <a:r>
              <a:rPr lang="en-US" dirty="0" smtClean="0"/>
              <a:t>Matthew 25:31–46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35532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involved with the congregation.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Attend the assemblies. </a:t>
            </a:r>
          </a:p>
          <a:p>
            <a:pPr lvl="1"/>
            <a:r>
              <a:rPr lang="en-US" dirty="0" smtClean="0"/>
              <a:t>Hebrews 10:24–25</a:t>
            </a:r>
          </a:p>
          <a:p>
            <a:r>
              <a:rPr lang="en-US" dirty="0" smtClean="0"/>
              <a:t>Participate in worship.</a:t>
            </a:r>
          </a:p>
          <a:p>
            <a:pPr lvl="1"/>
            <a:r>
              <a:rPr lang="en-US" dirty="0" smtClean="0"/>
              <a:t>Colossians 3:16</a:t>
            </a:r>
          </a:p>
          <a:p>
            <a:pPr lvl="1"/>
            <a:r>
              <a:rPr lang="en-US" dirty="0" smtClean="0"/>
              <a:t>1 Corinthians 11:23–26</a:t>
            </a:r>
          </a:p>
          <a:p>
            <a:pPr lvl="1"/>
            <a:r>
              <a:rPr lang="en-US" dirty="0" smtClean="0"/>
              <a:t>Luke 11:28</a:t>
            </a:r>
          </a:p>
          <a:p>
            <a:pPr lvl="1"/>
            <a:r>
              <a:rPr lang="en-US" dirty="0" smtClean="0"/>
              <a:t>John 4:24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80688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involved with the congregation.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involved in the work of the church. </a:t>
            </a:r>
          </a:p>
          <a:p>
            <a:pPr lvl="1"/>
            <a:r>
              <a:rPr lang="en-US" dirty="0" smtClean="0"/>
              <a:t>3 John 1:8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41385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Persevere to the end.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Revelation 2:10</a:t>
            </a:r>
          </a:p>
          <a:p>
            <a:r>
              <a:rPr lang="en-US" dirty="0" smtClean="0"/>
              <a:t>1 Timothy 1:18–20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5851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490930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Colossians 1:3–4</vt:lpstr>
      <vt:lpstr>PowerPoint Presentation</vt:lpstr>
      <vt:lpstr>PowerPoint Presentation</vt:lpstr>
      <vt:lpstr>Practice Christianity personally.</vt:lpstr>
      <vt:lpstr>Practice Christianity personally.</vt:lpstr>
      <vt:lpstr>Be involved with the congregation.</vt:lpstr>
      <vt:lpstr>Be involved with the congregation.</vt:lpstr>
      <vt:lpstr>Persevere to the end.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1:3–4</dc:title>
  <dc:creator>TERRY  FRANCIS</dc:creator>
  <cp:lastModifiedBy>BoothR</cp:lastModifiedBy>
  <cp:revision>3</cp:revision>
  <dcterms:created xsi:type="dcterms:W3CDTF">2014-12-07T12:36:56Z</dcterms:created>
  <dcterms:modified xsi:type="dcterms:W3CDTF">2014-12-07T15:03:22Z</dcterms:modified>
</cp:coreProperties>
</file>