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99EF-2781-FE4A-B631-260A0579A0A8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B3C6-23FE-264E-AB53-E2706CD2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03881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99EF-2781-FE4A-B631-260A0579A0A8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B3C6-23FE-264E-AB53-E2706CD2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4645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99EF-2781-FE4A-B631-260A0579A0A8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B3C6-23FE-264E-AB53-E2706CD2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8179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99EF-2781-FE4A-B631-260A0579A0A8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B3C6-23FE-264E-AB53-E2706CD2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4255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99EF-2781-FE4A-B631-260A0579A0A8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B3C6-23FE-264E-AB53-E2706CD2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9684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99EF-2781-FE4A-B631-260A0579A0A8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B3C6-23FE-264E-AB53-E2706CD2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864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99EF-2781-FE4A-B631-260A0579A0A8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B3C6-23FE-264E-AB53-E2706CD2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6503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99EF-2781-FE4A-B631-260A0579A0A8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B3C6-23FE-264E-AB53-E2706CD2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5320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99EF-2781-FE4A-B631-260A0579A0A8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B3C6-23FE-264E-AB53-E2706CD2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34921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99EF-2781-FE4A-B631-260A0579A0A8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B3C6-23FE-264E-AB53-E2706CD2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40390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99EF-2781-FE4A-B631-260A0579A0A8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B3C6-23FE-264E-AB53-E2706CD2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2338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ive thanks to him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18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99EF-2781-FE4A-B631-260A0579A0A8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8B3C6-23FE-264E-AB53-E2706CD2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4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FFFFFF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FFFF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FFFFFF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FFFFFF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FFFF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ve thanks to him_c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1244"/>
          </a:xfrm>
        </p:spPr>
        <p:txBody>
          <a:bodyPr/>
          <a:lstStyle/>
          <a:p>
            <a:r>
              <a:rPr lang="en-US" dirty="0" smtClean="0"/>
              <a:t>Psalm 100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3765" y="1045882"/>
            <a:ext cx="857623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 smtClean="0">
                <a:solidFill>
                  <a:srgbClr val="FFFFFF"/>
                </a:solidFill>
                <a:latin typeface="Cambria"/>
                <a:cs typeface="Cambria"/>
              </a:rPr>
              <a:t>. </a:t>
            </a:r>
            <a:r>
              <a:rPr lang="en-US" sz="3200" b="1" baseline="30000" dirty="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r>
              <a:rPr lang="en-US" sz="3200" b="1" dirty="0">
                <a:solidFill>
                  <a:srgbClr val="FFFFFF"/>
                </a:solidFill>
                <a:latin typeface="Cambria"/>
                <a:cs typeface="Cambria"/>
              </a:rPr>
              <a:t> Make a joyful noise to the </a:t>
            </a:r>
            <a:r>
              <a:rPr lang="en-US" sz="3200" b="1" cap="small" dirty="0">
                <a:solidFill>
                  <a:srgbClr val="FFFFFF"/>
                </a:solidFill>
                <a:latin typeface="Cambria"/>
                <a:cs typeface="Cambria"/>
              </a:rPr>
              <a:t>Lord</a:t>
            </a:r>
            <a:r>
              <a:rPr lang="en-US" sz="3200" b="1" dirty="0">
                <a:solidFill>
                  <a:srgbClr val="FFFFFF"/>
                </a:solidFill>
                <a:latin typeface="Cambria"/>
                <a:cs typeface="Cambria"/>
              </a:rPr>
              <a:t>, all the earth! </a:t>
            </a:r>
            <a:r>
              <a:rPr lang="en-US" sz="3200" b="1" baseline="30000" dirty="0">
                <a:solidFill>
                  <a:srgbClr val="FFFFFF"/>
                </a:solidFill>
                <a:latin typeface="Cambria"/>
                <a:cs typeface="Cambria"/>
              </a:rPr>
              <a:t>2</a:t>
            </a:r>
            <a:r>
              <a:rPr lang="en-US" sz="3200" b="1" dirty="0">
                <a:solidFill>
                  <a:srgbClr val="FFFFFF"/>
                </a:solidFill>
                <a:latin typeface="Cambria"/>
                <a:cs typeface="Cambria"/>
              </a:rPr>
              <a:t> Serve the </a:t>
            </a:r>
            <a:r>
              <a:rPr lang="en-US" sz="3200" b="1" cap="small" dirty="0">
                <a:solidFill>
                  <a:srgbClr val="FFFFFF"/>
                </a:solidFill>
                <a:latin typeface="Cambria"/>
                <a:cs typeface="Cambria"/>
              </a:rPr>
              <a:t>Lord</a:t>
            </a:r>
            <a:r>
              <a:rPr lang="en-US" sz="3200" b="1" dirty="0">
                <a:solidFill>
                  <a:srgbClr val="FFFFFF"/>
                </a:solidFill>
                <a:latin typeface="Cambria"/>
                <a:cs typeface="Cambria"/>
              </a:rPr>
              <a:t> with gladness! Come into his presence with singing! </a:t>
            </a:r>
            <a:r>
              <a:rPr lang="en-US" sz="3200" b="1" baseline="30000" dirty="0">
                <a:solidFill>
                  <a:srgbClr val="FFFFFF"/>
                </a:solidFill>
                <a:latin typeface="Cambria"/>
                <a:cs typeface="Cambria"/>
              </a:rPr>
              <a:t>3</a:t>
            </a:r>
            <a:r>
              <a:rPr lang="en-US" sz="3200" b="1" dirty="0">
                <a:solidFill>
                  <a:srgbClr val="FFFFFF"/>
                </a:solidFill>
                <a:latin typeface="Cambria"/>
                <a:cs typeface="Cambria"/>
              </a:rPr>
              <a:t> Know that the </a:t>
            </a:r>
            <a:r>
              <a:rPr lang="en-US" sz="3200" b="1" cap="small" dirty="0">
                <a:solidFill>
                  <a:srgbClr val="FFFFFF"/>
                </a:solidFill>
                <a:latin typeface="Cambria"/>
                <a:cs typeface="Cambria"/>
              </a:rPr>
              <a:t>Lord</a:t>
            </a:r>
            <a:r>
              <a:rPr lang="en-US" sz="3200" b="1" dirty="0">
                <a:solidFill>
                  <a:srgbClr val="FFFFFF"/>
                </a:solidFill>
                <a:latin typeface="Cambria"/>
                <a:cs typeface="Cambria"/>
              </a:rPr>
              <a:t>, he is God! It is he who made us, and we are his; we are his people, and the sheep of his pasture. </a:t>
            </a:r>
            <a:r>
              <a:rPr lang="en-US" sz="3200" b="1" baseline="30000" dirty="0">
                <a:solidFill>
                  <a:srgbClr val="FFFFFF"/>
                </a:solidFill>
                <a:latin typeface="Cambria"/>
                <a:cs typeface="Cambria"/>
              </a:rPr>
              <a:t>4</a:t>
            </a:r>
            <a:r>
              <a:rPr lang="en-US" sz="3200" b="1" dirty="0">
                <a:solidFill>
                  <a:srgbClr val="FFFFFF"/>
                </a:solidFill>
                <a:latin typeface="Cambria"/>
                <a:cs typeface="Cambria"/>
              </a:rPr>
              <a:t> Enter his gates with thanksgiving, and his courts with praise! Give thanks to him; bless his name! </a:t>
            </a:r>
            <a:r>
              <a:rPr lang="en-US" sz="3200" b="1" baseline="30000" dirty="0">
                <a:solidFill>
                  <a:srgbClr val="FFFFFF"/>
                </a:solidFill>
                <a:latin typeface="Cambria"/>
                <a:cs typeface="Cambria"/>
              </a:rPr>
              <a:t>5</a:t>
            </a:r>
            <a:r>
              <a:rPr lang="en-US" sz="3200" b="1" dirty="0">
                <a:solidFill>
                  <a:srgbClr val="FFFFFF"/>
                </a:solidFill>
                <a:latin typeface="Cambria"/>
                <a:cs typeface="Cambria"/>
              </a:rPr>
              <a:t> For the </a:t>
            </a:r>
            <a:r>
              <a:rPr lang="en-US" sz="3200" b="1" cap="small" dirty="0">
                <a:solidFill>
                  <a:srgbClr val="FFFFFF"/>
                </a:solidFill>
                <a:latin typeface="Cambria"/>
                <a:cs typeface="Cambria"/>
              </a:rPr>
              <a:t>Lord</a:t>
            </a:r>
            <a:r>
              <a:rPr lang="en-US" sz="3200" b="1" dirty="0">
                <a:solidFill>
                  <a:srgbClr val="FFFFFF"/>
                </a:solidFill>
                <a:latin typeface="Cambria"/>
                <a:cs typeface="Cambria"/>
              </a:rPr>
              <a:t> is good; his steadfast love endures forever, and his faithfulness to all generations. </a:t>
            </a:r>
          </a:p>
        </p:txBody>
      </p:sp>
    </p:spTree>
    <p:extLst>
      <p:ext uri="{BB962C8B-B14F-4D97-AF65-F5344CB8AC3E}">
        <p14:creationId xmlns:p14="http://schemas.microsoft.com/office/powerpoint/2010/main" val="2462492857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229776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ve thanks to him_t_n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58772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should: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Loudly praise God (v. 1). </a:t>
            </a:r>
          </a:p>
          <a:p>
            <a:pPr lvl="1"/>
            <a:r>
              <a:rPr lang="en-US" dirty="0" smtClean="0"/>
              <a:t>Psalm 95:1–2; 98:4; 117</a:t>
            </a:r>
          </a:p>
          <a:p>
            <a:r>
              <a:rPr lang="en-US" dirty="0" smtClean="0"/>
              <a:t>Serve the Lord with gladness (v. 2). </a:t>
            </a:r>
          </a:p>
          <a:p>
            <a:pPr lvl="1"/>
            <a:r>
              <a:rPr lang="en-US" dirty="0" smtClean="0"/>
              <a:t>Psalm 107:21–22; Acts 2:46–47</a:t>
            </a:r>
          </a:p>
        </p:txBody>
      </p:sp>
    </p:spTree>
    <p:extLst>
      <p:ext uri="{BB962C8B-B14F-4D97-AF65-F5344CB8AC3E}">
        <p14:creationId xmlns:p14="http://schemas.microsoft.com/office/powerpoint/2010/main" val="197477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should: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Know that the Lord is God(v. 3). </a:t>
            </a:r>
          </a:p>
          <a:p>
            <a:pPr lvl="1"/>
            <a:r>
              <a:rPr lang="en-US" dirty="0" smtClean="0"/>
              <a:t>He is God (Psalm 46:10). </a:t>
            </a:r>
          </a:p>
          <a:p>
            <a:pPr lvl="1"/>
            <a:r>
              <a:rPr lang="en-US" dirty="0" smtClean="0"/>
              <a:t>He created us (Psalm 95:6). </a:t>
            </a:r>
          </a:p>
          <a:p>
            <a:pPr lvl="1"/>
            <a:r>
              <a:rPr lang="en-US" dirty="0" smtClean="0"/>
              <a:t>We are His people (Psalm 95:7). </a:t>
            </a:r>
          </a:p>
          <a:p>
            <a:r>
              <a:rPr lang="en-US" dirty="0" smtClean="0"/>
              <a:t>Enter His gates with thanksgiving (v. 4). </a:t>
            </a:r>
          </a:p>
          <a:p>
            <a:pPr lvl="1"/>
            <a:r>
              <a:rPr lang="en-US" dirty="0" smtClean="0"/>
              <a:t>Psalm 116:17–19</a:t>
            </a:r>
          </a:p>
        </p:txBody>
      </p:sp>
    </p:spTree>
    <p:extLst>
      <p:ext uri="{BB962C8B-B14F-4D97-AF65-F5344CB8AC3E}">
        <p14:creationId xmlns:p14="http://schemas.microsoft.com/office/powerpoint/2010/main" val="36680351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should: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thanks to Him (v. 4). </a:t>
            </a:r>
          </a:p>
          <a:p>
            <a:r>
              <a:rPr lang="en-US" dirty="0" smtClean="0"/>
              <a:t>Bless His name (v. 4). </a:t>
            </a:r>
          </a:p>
        </p:txBody>
      </p:sp>
    </p:spTree>
    <p:extLst>
      <p:ext uri="{BB962C8B-B14F-4D97-AF65-F5344CB8AC3E}">
        <p14:creationId xmlns:p14="http://schemas.microsoft.com/office/powerpoint/2010/main" val="36680351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the Lord is good. </a:t>
            </a:r>
          </a:p>
          <a:p>
            <a:r>
              <a:rPr lang="en-US" dirty="0" smtClean="0"/>
              <a:t>Because His mercy is everlasting. </a:t>
            </a:r>
          </a:p>
          <a:p>
            <a:r>
              <a:rPr lang="en-US" dirty="0" smtClean="0"/>
              <a:t>Because He is faithful to all generations.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04576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347815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226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Office Theme</vt:lpstr>
      <vt:lpstr>Psalm 100</vt:lpstr>
      <vt:lpstr>PowerPoint Presentation</vt:lpstr>
      <vt:lpstr>PowerPoint Presentation</vt:lpstr>
      <vt:lpstr>We should:</vt:lpstr>
      <vt:lpstr>We should:</vt:lpstr>
      <vt:lpstr>We should:</vt:lpstr>
      <vt:lpstr>Why?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100</dc:title>
  <dc:creator>TERRY  FRANCIS</dc:creator>
  <cp:lastModifiedBy>BoothR</cp:lastModifiedBy>
  <cp:revision>2</cp:revision>
  <dcterms:created xsi:type="dcterms:W3CDTF">2014-11-30T12:46:46Z</dcterms:created>
  <dcterms:modified xsi:type="dcterms:W3CDTF">2014-11-30T15:04:42Z</dcterms:modified>
</cp:coreProperties>
</file>