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94" r:id="rId5"/>
    <p:sldId id="306" r:id="rId6"/>
    <p:sldId id="303" r:id="rId7"/>
    <p:sldId id="307" r:id="rId8"/>
    <p:sldId id="308" r:id="rId9"/>
    <p:sldId id="309" r:id="rId10"/>
    <p:sldId id="310" r:id="rId11"/>
    <p:sldId id="295" r:id="rId12"/>
    <p:sldId id="304" r:id="rId13"/>
    <p:sldId id="311" r:id="rId14"/>
    <p:sldId id="299" r:id="rId15"/>
    <p:sldId id="305" r:id="rId16"/>
    <p:sldId id="312" r:id="rId17"/>
    <p:sldId id="313" r:id="rId18"/>
    <p:sldId id="314"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873E3-CCE8-400C-BD05-11BF4F8BED20}" type="datetimeFigureOut">
              <a:rPr lang="en-US" smtClean="0"/>
              <a:t>11/30/2014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A6743-6FDB-4C59-9456-8B503B70F233}" type="slidenum">
              <a:rPr lang="en-US" smtClean="0"/>
              <a:t>‹#›</a:t>
            </a:fld>
            <a:endParaRPr lang="en-US"/>
          </a:p>
        </p:txBody>
      </p:sp>
    </p:spTree>
    <p:extLst>
      <p:ext uri="{BB962C8B-B14F-4D97-AF65-F5344CB8AC3E}">
        <p14:creationId xmlns:p14="http://schemas.microsoft.com/office/powerpoint/2010/main" val="4692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4776533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22128661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732405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14539200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804C2-5210-4CFD-A226-F5D73E4518A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40253937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804C2-5210-4CFD-A226-F5D73E4518A1}"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2891734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804C2-5210-4CFD-A226-F5D73E4518A1}" type="datetimeFigureOut">
              <a:rPr lang="en-US" smtClean="0"/>
              <a:t>11/30/2014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1429689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804C2-5210-4CFD-A226-F5D73E4518A1}" type="datetimeFigureOut">
              <a:rPr lang="en-US" smtClean="0"/>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5052536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804C2-5210-4CFD-A226-F5D73E4518A1}" type="datetimeFigureOut">
              <a:rPr lang="en-US" smtClean="0"/>
              <a:t>11/30/2014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2729572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9820014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70202627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16227" t="5256" r="8" b="10979"/>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804C2-5210-4CFD-A226-F5D73E4518A1}" type="datetimeFigureOut">
              <a:rPr lang="en-US" smtClean="0"/>
              <a:t>11/30/2014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BD3DF-BD57-482D-8656-414985EA6244}" type="slidenum">
              <a:rPr lang="en-US" smtClean="0"/>
              <a:t>‹#›</a:t>
            </a:fld>
            <a:endParaRPr lang="en-US"/>
          </a:p>
        </p:txBody>
      </p:sp>
    </p:spTree>
    <p:extLst>
      <p:ext uri="{BB962C8B-B14F-4D97-AF65-F5344CB8AC3E}">
        <p14:creationId xmlns:p14="http://schemas.microsoft.com/office/powerpoint/2010/main" val="176138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Psalm 119:33–35</a:t>
            </a:r>
            <a:endParaRPr lang="en-US" dirty="0"/>
          </a:p>
        </p:txBody>
      </p:sp>
      <p:sp>
        <p:nvSpPr>
          <p:cNvPr id="3" name="Rectangle 2"/>
          <p:cNvSpPr/>
          <p:nvPr/>
        </p:nvSpPr>
        <p:spPr>
          <a:xfrm>
            <a:off x="457200" y="1372612"/>
            <a:ext cx="7696200" cy="3046988"/>
          </a:xfrm>
          <a:prstGeom prst="rect">
            <a:avLst/>
          </a:prstGeom>
        </p:spPr>
        <p:txBody>
          <a:bodyPr wrap="square">
            <a:spAutoFit/>
          </a:bodyPr>
          <a:lstStyle/>
          <a:p>
            <a:r>
              <a:rPr lang="en-US" sz="3200" b="1" baseline="30000" dirty="0" smtClean="0"/>
              <a:t>33</a:t>
            </a:r>
            <a:r>
              <a:rPr lang="en-US" sz="3200" b="1" dirty="0" smtClean="0"/>
              <a:t> </a:t>
            </a:r>
            <a:r>
              <a:rPr lang="en-US" sz="3200" b="1" dirty="0"/>
              <a:t>Teach me, O </a:t>
            </a:r>
            <a:r>
              <a:rPr lang="en-US" sz="3200" b="1" cap="small" dirty="0"/>
              <a:t>Lord</a:t>
            </a:r>
            <a:r>
              <a:rPr lang="en-US" sz="3200" b="1" dirty="0"/>
              <a:t>, the way of your statutes; and I will keep it to the end. </a:t>
            </a:r>
            <a:r>
              <a:rPr lang="en-US" sz="3200" b="1" baseline="30000" dirty="0"/>
              <a:t>34</a:t>
            </a:r>
            <a:r>
              <a:rPr lang="en-US" sz="3200" b="1" dirty="0"/>
              <a:t> Give me understanding, that I may keep your law and observe it with my whole heart. </a:t>
            </a:r>
            <a:r>
              <a:rPr lang="en-US" sz="3200" b="1" baseline="30000" dirty="0"/>
              <a:t>35</a:t>
            </a:r>
            <a:r>
              <a:rPr lang="en-US" sz="3200" b="1" dirty="0"/>
              <a:t> Lead me in the path of your commandments, for I delight in it. </a:t>
            </a:r>
          </a:p>
        </p:txBody>
      </p:sp>
    </p:spTree>
    <p:extLst>
      <p:ext uri="{BB962C8B-B14F-4D97-AF65-F5344CB8AC3E}">
        <p14:creationId xmlns:p14="http://schemas.microsoft.com/office/powerpoint/2010/main" val="312204323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we partake?</a:t>
            </a:r>
            <a:endParaRPr lang="en-US" dirty="0"/>
          </a:p>
        </p:txBody>
      </p:sp>
      <p:sp>
        <p:nvSpPr>
          <p:cNvPr id="3" name="Content Placeholder 2"/>
          <p:cNvSpPr>
            <a:spLocks noGrp="1"/>
          </p:cNvSpPr>
          <p:nvPr>
            <p:ph idx="1"/>
          </p:nvPr>
        </p:nvSpPr>
        <p:spPr/>
        <p:txBody>
          <a:bodyPr/>
          <a:lstStyle/>
          <a:p>
            <a:r>
              <a:rPr lang="en-US" dirty="0" smtClean="0"/>
              <a:t>On the first day of the week. </a:t>
            </a:r>
          </a:p>
          <a:p>
            <a:pPr lvl="1"/>
            <a:r>
              <a:rPr lang="en-US" dirty="0" smtClean="0"/>
              <a:t>Acts 20:7</a:t>
            </a:r>
          </a:p>
          <a:p>
            <a:r>
              <a:rPr lang="en-US" dirty="0" smtClean="0"/>
              <a:t>When the most number of people can participate. 	</a:t>
            </a:r>
          </a:p>
          <a:p>
            <a:pPr lvl="1"/>
            <a:r>
              <a:rPr lang="en-US" dirty="0" smtClean="0"/>
              <a:t>1 Corinthians 11:33–34</a:t>
            </a:r>
            <a:endParaRPr lang="en-US" dirty="0"/>
          </a:p>
        </p:txBody>
      </p:sp>
    </p:spTree>
    <p:extLst>
      <p:ext uri="{BB962C8B-B14F-4D97-AF65-F5344CB8AC3E}">
        <p14:creationId xmlns:p14="http://schemas.microsoft.com/office/powerpoint/2010/main" val="1627136625"/>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7391400" cy="3170099"/>
          </a:xfrm>
          <a:prstGeom prst="rect">
            <a:avLst/>
          </a:prstGeom>
          <a:noFill/>
        </p:spPr>
        <p:txBody>
          <a:bodyPr wrap="square" rtlCol="0">
            <a:spAutoFit/>
          </a:bodyPr>
          <a:lstStyle/>
          <a:p>
            <a:pPr algn="ctr"/>
            <a:r>
              <a:rPr lang="en-US" sz="4000" b="1" dirty="0" smtClean="0">
                <a:solidFill>
                  <a:srgbClr val="0070C0"/>
                </a:solidFill>
              </a:rPr>
              <a:t>Is it scriptural to observe the Lord’s Supper with a small group when you are away on vacation in a place, perhaps where there are no sound churches to worship?</a:t>
            </a:r>
          </a:p>
        </p:txBody>
      </p:sp>
    </p:spTree>
    <p:extLst>
      <p:ext uri="{BB962C8B-B14F-4D97-AF65-F5344CB8AC3E}">
        <p14:creationId xmlns:p14="http://schemas.microsoft.com/office/powerpoint/2010/main" val="3538509502"/>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Lord’s Supper</a:t>
            </a:r>
            <a:endParaRPr lang="en-US" dirty="0"/>
          </a:p>
        </p:txBody>
      </p:sp>
      <p:sp>
        <p:nvSpPr>
          <p:cNvPr id="3" name="Content Placeholder 2"/>
          <p:cNvSpPr>
            <a:spLocks noGrp="1"/>
          </p:cNvSpPr>
          <p:nvPr>
            <p:ph idx="1"/>
          </p:nvPr>
        </p:nvSpPr>
        <p:spPr/>
        <p:txBody>
          <a:bodyPr/>
          <a:lstStyle/>
          <a:p>
            <a:r>
              <a:rPr lang="en-US" dirty="0" smtClean="0"/>
              <a:t>There is fellowship with one another when we partake of the Lord’s Supper.</a:t>
            </a:r>
          </a:p>
          <a:p>
            <a:pPr lvl="1"/>
            <a:r>
              <a:rPr lang="en-US" dirty="0" smtClean="0"/>
              <a:t>1 Corinthians 11:33–34</a:t>
            </a:r>
          </a:p>
          <a:p>
            <a:r>
              <a:rPr lang="en-US" dirty="0" smtClean="0"/>
              <a:t>Paul made arrangements to stay longer to assemble with the Christians. </a:t>
            </a:r>
          </a:p>
          <a:p>
            <a:pPr lvl="1"/>
            <a:r>
              <a:rPr lang="en-US" dirty="0" smtClean="0"/>
              <a:t>Acts 20:5–6</a:t>
            </a:r>
          </a:p>
          <a:p>
            <a:r>
              <a:rPr lang="en-US" dirty="0" smtClean="0"/>
              <a:t>We never see the Lord’s Supper out of the context of an assembly in scripture. </a:t>
            </a:r>
            <a:endParaRPr lang="en-US" dirty="0"/>
          </a:p>
        </p:txBody>
      </p:sp>
    </p:spTree>
    <p:extLst>
      <p:ext uri="{BB962C8B-B14F-4D97-AF65-F5344CB8AC3E}">
        <p14:creationId xmlns:p14="http://schemas.microsoft.com/office/powerpoint/2010/main" val="137783055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We should attempt to partake within the context of the assembly if possible. </a:t>
            </a:r>
          </a:p>
          <a:p>
            <a:r>
              <a:rPr lang="en-US" dirty="0" smtClean="0"/>
              <a:t>In the rare situation where there are no congregations in the area, each individual has to make that choice. </a:t>
            </a:r>
          </a:p>
          <a:p>
            <a:pPr lvl="1"/>
            <a:r>
              <a:rPr lang="en-US" dirty="0" smtClean="0"/>
              <a:t>Romans 14:23</a:t>
            </a:r>
            <a:endParaRPr lang="en-US" dirty="0"/>
          </a:p>
        </p:txBody>
      </p:sp>
    </p:spTree>
    <p:extLst>
      <p:ext uri="{BB962C8B-B14F-4D97-AF65-F5344CB8AC3E}">
        <p14:creationId xmlns:p14="http://schemas.microsoft.com/office/powerpoint/2010/main" val="327539606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95400"/>
            <a:ext cx="7391400" cy="3170099"/>
          </a:xfrm>
          <a:prstGeom prst="rect">
            <a:avLst/>
          </a:prstGeom>
          <a:noFill/>
        </p:spPr>
        <p:txBody>
          <a:bodyPr wrap="square" rtlCol="0">
            <a:spAutoFit/>
          </a:bodyPr>
          <a:lstStyle/>
          <a:p>
            <a:pPr algn="ctr"/>
            <a:r>
              <a:rPr lang="en-US" sz="4000" b="1" dirty="0" smtClean="0">
                <a:solidFill>
                  <a:srgbClr val="0070C0"/>
                </a:solidFill>
              </a:rPr>
              <a:t>Why is “church” in East Shelby Church of Christ capitalized while other congregations have “church” </a:t>
            </a:r>
            <a:r>
              <a:rPr lang="en-US" sz="4000" b="1" dirty="0" err="1" smtClean="0">
                <a:solidFill>
                  <a:srgbClr val="0070C0"/>
                </a:solidFill>
              </a:rPr>
              <a:t>uncapitalized</a:t>
            </a:r>
            <a:r>
              <a:rPr lang="en-US" sz="4000" b="1" dirty="0" smtClean="0">
                <a:solidFill>
                  <a:srgbClr val="0070C0"/>
                </a:solidFill>
              </a:rPr>
              <a:t>? What is the difference/significance?</a:t>
            </a:r>
          </a:p>
        </p:txBody>
      </p:sp>
    </p:spTree>
    <p:extLst>
      <p:ext uri="{BB962C8B-B14F-4D97-AF65-F5344CB8AC3E}">
        <p14:creationId xmlns:p14="http://schemas.microsoft.com/office/powerpoint/2010/main" val="201435580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“church”</a:t>
            </a:r>
            <a:endParaRPr lang="en-US" dirty="0"/>
          </a:p>
        </p:txBody>
      </p:sp>
      <p:sp>
        <p:nvSpPr>
          <p:cNvPr id="3" name="Content Placeholder 2"/>
          <p:cNvSpPr>
            <a:spLocks noGrp="1"/>
          </p:cNvSpPr>
          <p:nvPr>
            <p:ph idx="1"/>
          </p:nvPr>
        </p:nvSpPr>
        <p:spPr/>
        <p:txBody>
          <a:bodyPr/>
          <a:lstStyle/>
          <a:p>
            <a:r>
              <a:rPr lang="en-US" dirty="0" smtClean="0"/>
              <a:t>The church is always a lower case “c” </a:t>
            </a:r>
            <a:br>
              <a:rPr lang="en-US" dirty="0" smtClean="0"/>
            </a:br>
            <a:r>
              <a:rPr lang="en-US" dirty="0" smtClean="0"/>
              <a:t>in the Bible. </a:t>
            </a:r>
          </a:p>
          <a:p>
            <a:r>
              <a:rPr lang="en-US" dirty="0" smtClean="0"/>
              <a:t>The word “church” is a common noun in the context of “church of Christ.” </a:t>
            </a:r>
          </a:p>
          <a:p>
            <a:endParaRPr lang="en-US" dirty="0"/>
          </a:p>
        </p:txBody>
      </p:sp>
    </p:spTree>
    <p:extLst>
      <p:ext uri="{BB962C8B-B14F-4D97-AF65-F5344CB8AC3E}">
        <p14:creationId xmlns:p14="http://schemas.microsoft.com/office/powerpoint/2010/main" val="139911991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capitalization…</a:t>
            </a:r>
            <a:endParaRPr lang="en-US" dirty="0"/>
          </a:p>
        </p:txBody>
      </p:sp>
      <p:sp>
        <p:nvSpPr>
          <p:cNvPr id="3" name="Content Placeholder 2"/>
          <p:cNvSpPr>
            <a:spLocks noGrp="1"/>
          </p:cNvSpPr>
          <p:nvPr>
            <p:ph idx="1"/>
          </p:nvPr>
        </p:nvSpPr>
        <p:spPr/>
        <p:txBody>
          <a:bodyPr/>
          <a:lstStyle/>
          <a:p>
            <a:r>
              <a:rPr lang="en-US" dirty="0" smtClean="0"/>
              <a:t>Capital letters appear between the</a:t>
            </a:r>
            <a:br>
              <a:rPr lang="en-US" dirty="0" smtClean="0"/>
            </a:br>
            <a:r>
              <a:rPr lang="en-US" dirty="0" smtClean="0"/>
              <a:t>7</a:t>
            </a:r>
            <a:r>
              <a:rPr lang="en-US" baseline="30000" dirty="0" smtClean="0"/>
              <a:t>th</a:t>
            </a:r>
            <a:r>
              <a:rPr lang="en-US" dirty="0" smtClean="0"/>
              <a:t> and 9</a:t>
            </a:r>
            <a:r>
              <a:rPr lang="en-US" baseline="30000" dirty="0" smtClean="0"/>
              <a:t>th</a:t>
            </a:r>
            <a:r>
              <a:rPr lang="en-US" dirty="0" smtClean="0"/>
              <a:t> Centuries A.D. </a:t>
            </a:r>
          </a:p>
          <a:p>
            <a:r>
              <a:rPr lang="en-US" dirty="0" smtClean="0"/>
              <a:t>Capitalization in Bibles today is decided by the translators and publishers of the Bible. </a:t>
            </a:r>
          </a:p>
          <a:p>
            <a:pPr lvl="1"/>
            <a:endParaRPr lang="en-US" dirty="0"/>
          </a:p>
        </p:txBody>
      </p:sp>
    </p:spTree>
    <p:extLst>
      <p:ext uri="{BB962C8B-B14F-4D97-AF65-F5344CB8AC3E}">
        <p14:creationId xmlns:p14="http://schemas.microsoft.com/office/powerpoint/2010/main" val="264296560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or Proper Noun?</a:t>
            </a:r>
            <a:endParaRPr lang="en-US" dirty="0"/>
          </a:p>
        </p:txBody>
      </p:sp>
      <p:sp>
        <p:nvSpPr>
          <p:cNvPr id="3" name="Content Placeholder 2"/>
          <p:cNvSpPr>
            <a:spLocks noGrp="1"/>
          </p:cNvSpPr>
          <p:nvPr>
            <p:ph idx="1"/>
          </p:nvPr>
        </p:nvSpPr>
        <p:spPr/>
        <p:txBody>
          <a:bodyPr/>
          <a:lstStyle/>
          <a:p>
            <a:r>
              <a:rPr lang="en-US" dirty="0" smtClean="0"/>
              <a:t>Our culture considers “Church of Christ” to be a proper noun. </a:t>
            </a:r>
          </a:p>
          <a:p>
            <a:r>
              <a:rPr lang="en-US" dirty="0" smtClean="0"/>
              <a:t>It is the official description of this local body.</a:t>
            </a:r>
          </a:p>
          <a:p>
            <a:r>
              <a:rPr lang="en-US" dirty="0" smtClean="0"/>
              <a:t>According to our common rules of grammar, it could be argued “church” should be capitalized.  </a:t>
            </a:r>
            <a:endParaRPr lang="en-US" dirty="0"/>
          </a:p>
        </p:txBody>
      </p:sp>
    </p:spTree>
    <p:extLst>
      <p:ext uri="{BB962C8B-B14F-4D97-AF65-F5344CB8AC3E}">
        <p14:creationId xmlns:p14="http://schemas.microsoft.com/office/powerpoint/2010/main" val="608717397"/>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50900"/>
            <a:ext cx="9144000" cy="5143500"/>
          </a:xfrm>
          <a:prstGeom prst="rect">
            <a:avLst/>
          </a:prstGeom>
        </p:spPr>
      </p:pic>
    </p:spTree>
    <p:extLst>
      <p:ext uri="{BB962C8B-B14F-4D97-AF65-F5344CB8AC3E}">
        <p14:creationId xmlns:p14="http://schemas.microsoft.com/office/powerpoint/2010/main" val="2042047015"/>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20691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67309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6491913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7391400" cy="2123658"/>
          </a:xfrm>
          <a:prstGeom prst="rect">
            <a:avLst/>
          </a:prstGeom>
          <a:noFill/>
        </p:spPr>
        <p:txBody>
          <a:bodyPr wrap="square" rtlCol="0">
            <a:spAutoFit/>
          </a:bodyPr>
          <a:lstStyle/>
          <a:p>
            <a:pPr algn="ctr"/>
            <a:r>
              <a:rPr lang="en-US" sz="4400" b="1" dirty="0" smtClean="0">
                <a:solidFill>
                  <a:srgbClr val="0070C0"/>
                </a:solidFill>
              </a:rPr>
              <a:t>Does it matter what time on Sunday we take the Lord’s Supper? </a:t>
            </a:r>
          </a:p>
        </p:txBody>
      </p:sp>
    </p:spTree>
    <p:extLst>
      <p:ext uri="{BB962C8B-B14F-4D97-AF65-F5344CB8AC3E}">
        <p14:creationId xmlns:p14="http://schemas.microsoft.com/office/powerpoint/2010/main" val="268534425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7391400" cy="5632312"/>
          </a:xfrm>
          <a:prstGeom prst="rect">
            <a:avLst/>
          </a:prstGeom>
          <a:noFill/>
        </p:spPr>
        <p:txBody>
          <a:bodyPr wrap="square" rtlCol="0">
            <a:spAutoFit/>
          </a:bodyPr>
          <a:lstStyle/>
          <a:p>
            <a:pPr algn="ctr"/>
            <a:r>
              <a:rPr lang="en-US" sz="3600" b="1" dirty="0" smtClean="0">
                <a:solidFill>
                  <a:srgbClr val="0070C0"/>
                </a:solidFill>
              </a:rPr>
              <a:t>The Lord’s Supper was instituted at night and is called a supper. In Acts 20, Paul preached until midnight. If they met at night to partake of the Lord’s Supper, this passage makes more sense. (Doesn’t seem like Paul would have started preaching in the morning and kept on until midnight). Just seems all our Lord’s Supper examples are at night.</a:t>
            </a:r>
          </a:p>
        </p:txBody>
      </p:sp>
    </p:spTree>
    <p:extLst>
      <p:ext uri="{BB962C8B-B14F-4D97-AF65-F5344CB8AC3E}">
        <p14:creationId xmlns:p14="http://schemas.microsoft.com/office/powerpoint/2010/main" val="93318242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Lord’s Supper at night</a:t>
            </a:r>
            <a:endParaRPr lang="en-US" dirty="0"/>
          </a:p>
        </p:txBody>
      </p:sp>
      <p:sp>
        <p:nvSpPr>
          <p:cNvPr id="3" name="Content Placeholder 2"/>
          <p:cNvSpPr>
            <a:spLocks noGrp="1"/>
          </p:cNvSpPr>
          <p:nvPr>
            <p:ph idx="1"/>
          </p:nvPr>
        </p:nvSpPr>
        <p:spPr/>
        <p:txBody>
          <a:bodyPr/>
          <a:lstStyle/>
          <a:p>
            <a:r>
              <a:rPr lang="en-US" dirty="0" smtClean="0"/>
              <a:t>Instituted at night. </a:t>
            </a:r>
          </a:p>
          <a:p>
            <a:pPr lvl="1"/>
            <a:r>
              <a:rPr lang="en-US" dirty="0" smtClean="0"/>
              <a:t>Matthew 26:20; 26–29</a:t>
            </a:r>
          </a:p>
          <a:p>
            <a:r>
              <a:rPr lang="en-US" dirty="0" smtClean="0"/>
              <a:t>Called a “supper.” </a:t>
            </a:r>
          </a:p>
          <a:p>
            <a:pPr lvl="1"/>
            <a:r>
              <a:rPr lang="en-US" dirty="0" smtClean="0"/>
              <a:t>1 Corinthians 11:20</a:t>
            </a:r>
          </a:p>
          <a:p>
            <a:r>
              <a:rPr lang="en-US" dirty="0" smtClean="0"/>
              <a:t>Paul preached until midnight.</a:t>
            </a:r>
          </a:p>
          <a:p>
            <a:pPr lvl="1"/>
            <a:r>
              <a:rPr lang="en-US" dirty="0" smtClean="0"/>
              <a:t>Acts 20:7–8</a:t>
            </a:r>
          </a:p>
        </p:txBody>
      </p:sp>
    </p:spTree>
    <p:extLst>
      <p:ext uri="{BB962C8B-B14F-4D97-AF65-F5344CB8AC3E}">
        <p14:creationId xmlns:p14="http://schemas.microsoft.com/office/powerpoint/2010/main" val="30338481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Content Placeholder 2"/>
          <p:cNvSpPr>
            <a:spLocks noGrp="1"/>
          </p:cNvSpPr>
          <p:nvPr>
            <p:ph idx="1"/>
          </p:nvPr>
        </p:nvSpPr>
        <p:spPr/>
        <p:txBody>
          <a:bodyPr/>
          <a:lstStyle/>
          <a:p>
            <a:r>
              <a:rPr lang="en-US" dirty="0" smtClean="0"/>
              <a:t>We should be careful making arguments based words in our culture. </a:t>
            </a:r>
          </a:p>
          <a:p>
            <a:pPr lvl="1"/>
            <a:r>
              <a:rPr lang="en-US" dirty="0" smtClean="0"/>
              <a:t>Acts 2:42; 20:7</a:t>
            </a:r>
          </a:p>
          <a:p>
            <a:pPr lvl="1"/>
            <a:r>
              <a:rPr lang="en-US" dirty="0" smtClean="0"/>
              <a:t>1 Corinthians 10:21</a:t>
            </a:r>
          </a:p>
          <a:p>
            <a:r>
              <a:rPr lang="en-US" dirty="0" smtClean="0"/>
              <a:t>We don’t know what time they began meeting in Acts 20. </a:t>
            </a:r>
            <a:endParaRPr lang="en-US" dirty="0"/>
          </a:p>
        </p:txBody>
      </p:sp>
    </p:spTree>
    <p:extLst>
      <p:ext uri="{BB962C8B-B14F-4D97-AF65-F5344CB8AC3E}">
        <p14:creationId xmlns:p14="http://schemas.microsoft.com/office/powerpoint/2010/main" val="378463429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11</a:t>
            </a:r>
            <a:endParaRPr lang="en-US" dirty="0"/>
          </a:p>
        </p:txBody>
      </p:sp>
      <p:sp>
        <p:nvSpPr>
          <p:cNvPr id="3" name="Content Placeholder 2"/>
          <p:cNvSpPr>
            <a:spLocks noGrp="1"/>
          </p:cNvSpPr>
          <p:nvPr>
            <p:ph idx="1"/>
          </p:nvPr>
        </p:nvSpPr>
        <p:spPr/>
        <p:txBody>
          <a:bodyPr/>
          <a:lstStyle/>
          <a:p>
            <a:r>
              <a:rPr lang="en-US" dirty="0" smtClean="0"/>
              <a:t>The church in Corinth was taking the Lord’s Supper at different times. </a:t>
            </a:r>
          </a:p>
          <a:p>
            <a:pPr lvl="1"/>
            <a:r>
              <a:rPr lang="en-US" dirty="0" smtClean="0"/>
              <a:t>1 Corinthians 11:20–22</a:t>
            </a:r>
          </a:p>
          <a:p>
            <a:r>
              <a:rPr lang="en-US" dirty="0" smtClean="0"/>
              <a:t>Paul gives the solution for this problem. </a:t>
            </a:r>
          </a:p>
          <a:p>
            <a:pPr lvl="1"/>
            <a:r>
              <a:rPr lang="en-US" dirty="0" smtClean="0"/>
              <a:t>1 Corinthians 11:33–34</a:t>
            </a:r>
          </a:p>
          <a:p>
            <a:pPr lvl="1"/>
            <a:r>
              <a:rPr lang="en-US" dirty="0" smtClean="0"/>
              <a:t>“wait for one another”</a:t>
            </a:r>
          </a:p>
          <a:p>
            <a:endParaRPr lang="en-US" dirty="0"/>
          </a:p>
        </p:txBody>
      </p:sp>
    </p:spTree>
    <p:extLst>
      <p:ext uri="{BB962C8B-B14F-4D97-AF65-F5344CB8AC3E}">
        <p14:creationId xmlns:p14="http://schemas.microsoft.com/office/powerpoint/2010/main" val="288021753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element of time…</a:t>
            </a:r>
            <a:endParaRPr lang="en-US" dirty="0"/>
          </a:p>
        </p:txBody>
      </p:sp>
      <p:sp>
        <p:nvSpPr>
          <p:cNvPr id="3" name="Content Placeholder 2"/>
          <p:cNvSpPr>
            <a:spLocks noGrp="1"/>
          </p:cNvSpPr>
          <p:nvPr>
            <p:ph idx="1"/>
          </p:nvPr>
        </p:nvSpPr>
        <p:spPr/>
        <p:txBody>
          <a:bodyPr/>
          <a:lstStyle/>
          <a:p>
            <a:r>
              <a:rPr lang="en-US" dirty="0" smtClean="0"/>
              <a:t>Jews practiced a six-day work week. </a:t>
            </a:r>
          </a:p>
          <a:p>
            <a:r>
              <a:rPr lang="en-US" dirty="0" smtClean="0"/>
              <a:t>The only day off was the Sabbath. </a:t>
            </a:r>
          </a:p>
          <a:p>
            <a:pPr lvl="1"/>
            <a:r>
              <a:rPr lang="en-US" dirty="0" smtClean="0"/>
              <a:t>Exodus 20:8–11</a:t>
            </a:r>
          </a:p>
          <a:p>
            <a:r>
              <a:rPr lang="en-US" dirty="0" smtClean="0"/>
              <a:t>If Christians waited for each other, it is likely they would have met at night to accommodate one another. </a:t>
            </a:r>
            <a:endParaRPr lang="en-US" dirty="0"/>
          </a:p>
        </p:txBody>
      </p:sp>
    </p:spTree>
    <p:extLst>
      <p:ext uri="{BB962C8B-B14F-4D97-AF65-F5344CB8AC3E}">
        <p14:creationId xmlns:p14="http://schemas.microsoft.com/office/powerpoint/2010/main" val="2656036730"/>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524</Words>
  <Application>Microsoft Office PowerPoint</Application>
  <PresentationFormat>On-screen Show (4:3)</PresentationFormat>
  <Paragraphs>54</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Psalm 119:33–35</vt:lpstr>
      <vt:lpstr>PowerPoint Presentation</vt:lpstr>
      <vt:lpstr>PowerPoint Presentation</vt:lpstr>
      <vt:lpstr>PowerPoint Presentation</vt:lpstr>
      <vt:lpstr>PowerPoint Presentation</vt:lpstr>
      <vt:lpstr>The Lord’s Supper at night</vt:lpstr>
      <vt:lpstr>Caution…</vt:lpstr>
      <vt:lpstr>1 Corinthians 11</vt:lpstr>
      <vt:lpstr>The element of time…</vt:lpstr>
      <vt:lpstr>When should we partake?</vt:lpstr>
      <vt:lpstr>PowerPoint Presentation</vt:lpstr>
      <vt:lpstr>The Lord’s Supper</vt:lpstr>
      <vt:lpstr>Answer…</vt:lpstr>
      <vt:lpstr>PowerPoint Presentation</vt:lpstr>
      <vt:lpstr>Arguments for “church”</vt:lpstr>
      <vt:lpstr>History of capitalization…</vt:lpstr>
      <vt:lpstr>Common or Proper Noun?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cp:lastModifiedBy>
  <cp:revision>22</cp:revision>
  <dcterms:created xsi:type="dcterms:W3CDTF">2013-03-31T11:28:29Z</dcterms:created>
  <dcterms:modified xsi:type="dcterms:W3CDTF">2014-11-30T15:04:19Z</dcterms:modified>
</cp:coreProperties>
</file>