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96" r:id="rId5"/>
    <p:sldId id="297" r:id="rId6"/>
    <p:sldId id="298" r:id="rId7"/>
    <p:sldId id="29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4" autoAdjust="0"/>
    <p:restoredTop sz="86496" autoAdjust="0"/>
  </p:normalViewPr>
  <p:slideViewPr>
    <p:cSldViewPr snapToGrid="0" snapToObjects="1"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82308-C541-1449-9D51-34FC030BB7F4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0292C-1032-6748-9974-8BC701F5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0292C-1032-6748-9974-8BC701F5A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3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978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8233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7411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78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977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177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9562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263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2783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0040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699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MEMBER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7542E-3DAB-A34B-BA60-D12945F57C80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4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E1D2A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E1D2A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E1D2A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E1D2A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E1D2A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E1D2A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Psalm 22:7, 12–13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04459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E1D2A1"/>
                </a:solidFill>
                <a:latin typeface="Cambria"/>
                <a:cs typeface="Cambria"/>
              </a:rPr>
              <a:t>7</a:t>
            </a:r>
            <a:r>
              <a:rPr lang="en-US" sz="3200" b="1" dirty="0" smtClean="0">
                <a:solidFill>
                  <a:srgbClr val="E1D2A1"/>
                </a:solidFill>
                <a:latin typeface="Cambria"/>
                <a:cs typeface="Cambria"/>
              </a:rPr>
              <a:t> 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All who see me mock me; they make mouths at me; they wag their heads; </a:t>
            </a:r>
          </a:p>
          <a:p>
            <a:endParaRPr lang="en-US" sz="3200" b="1" dirty="0">
              <a:solidFill>
                <a:srgbClr val="E1D2A1"/>
              </a:solidFill>
              <a:latin typeface="Cambria"/>
              <a:cs typeface="Cambria"/>
            </a:endParaRPr>
          </a:p>
          <a:p>
            <a:r>
              <a:rPr lang="en-US" sz="3200" b="1" baseline="30000" dirty="0">
                <a:solidFill>
                  <a:srgbClr val="E1D2A1"/>
                </a:solidFill>
                <a:latin typeface="Cambria"/>
                <a:cs typeface="Cambria"/>
              </a:rPr>
              <a:t>12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 Many bulls encompass me; strong bulls of Bashan surround me; </a:t>
            </a:r>
            <a:r>
              <a:rPr lang="en-US" sz="3200" b="1" baseline="30000" dirty="0">
                <a:solidFill>
                  <a:srgbClr val="E1D2A1"/>
                </a:solidFill>
                <a:latin typeface="Cambria"/>
                <a:cs typeface="Cambria"/>
              </a:rPr>
              <a:t>13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 they open wide their mouths at me, like a ravening and roaring lion. </a:t>
            </a:r>
          </a:p>
        </p:txBody>
      </p:sp>
    </p:spTree>
    <p:extLst>
      <p:ext uri="{BB962C8B-B14F-4D97-AF65-F5344CB8AC3E}">
        <p14:creationId xmlns:p14="http://schemas.microsoft.com/office/powerpoint/2010/main" val="20770398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92068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MEMBER.his ey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639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saw those who denied Him.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26:34–35</a:t>
            </a:r>
          </a:p>
          <a:p>
            <a:r>
              <a:rPr lang="en-US" dirty="0" smtClean="0"/>
              <a:t>Luke 22:54–62</a:t>
            </a:r>
          </a:p>
          <a:p>
            <a:r>
              <a:rPr lang="en-US" dirty="0" smtClean="0"/>
              <a:t>Luke 22:33–34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7519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saw those who rejected Him.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Isaiah 53:3</a:t>
            </a:r>
          </a:p>
          <a:p>
            <a:r>
              <a:rPr lang="en-US" dirty="0" smtClean="0"/>
              <a:t>Matthew 27:20–26</a:t>
            </a:r>
          </a:p>
          <a:p>
            <a:r>
              <a:rPr lang="en-US" dirty="0" smtClean="0"/>
              <a:t>Matthew 27:39–44</a:t>
            </a:r>
          </a:p>
          <a:p>
            <a:r>
              <a:rPr lang="en-US" dirty="0" smtClean="0"/>
              <a:t>Psalm 22:7, 12–13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4619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saw those who loved Him.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23:26–31</a:t>
            </a:r>
          </a:p>
          <a:p>
            <a:r>
              <a:rPr lang="en-US" dirty="0" smtClean="0"/>
              <a:t>John 19:23–27</a:t>
            </a:r>
          </a:p>
        </p:txBody>
      </p:sp>
    </p:spTree>
    <p:extLst>
      <p:ext uri="{BB962C8B-B14F-4D97-AF65-F5344CB8AC3E}">
        <p14:creationId xmlns:p14="http://schemas.microsoft.com/office/powerpoint/2010/main" val="256849668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saw those who needed Him.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19:9–10</a:t>
            </a:r>
          </a:p>
          <a:p>
            <a:r>
              <a:rPr lang="en-US" dirty="0" smtClean="0"/>
              <a:t>Isaiah 53:4–10</a:t>
            </a:r>
          </a:p>
          <a:p>
            <a:r>
              <a:rPr lang="en-US" dirty="0" smtClean="0"/>
              <a:t>He saw you and 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2333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540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111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Psalm 22:7, 12–13</vt:lpstr>
      <vt:lpstr>PowerPoint Presentation</vt:lpstr>
      <vt:lpstr>PowerPoint Presentation</vt:lpstr>
      <vt:lpstr>Jesus saw those who denied Him.</vt:lpstr>
      <vt:lpstr>Jesus saw those who rejected Him.</vt:lpstr>
      <vt:lpstr>Jesus saw those who loved Him.</vt:lpstr>
      <vt:lpstr>Jesus saw those who needed Him.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11:26–28</dc:title>
  <dc:creator>TERRY  FRANCIS</dc:creator>
  <cp:lastModifiedBy>BoothR</cp:lastModifiedBy>
  <cp:revision>28</cp:revision>
  <dcterms:created xsi:type="dcterms:W3CDTF">2014-01-26T13:23:29Z</dcterms:created>
  <dcterms:modified xsi:type="dcterms:W3CDTF">2014-11-23T15:26:25Z</dcterms:modified>
</cp:coreProperties>
</file>