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08" autoAdjust="0"/>
  </p:normalViewPr>
  <p:slideViewPr>
    <p:cSldViewPr snapToGrid="0" snapToObjects="1">
      <p:cViewPr varScale="1">
        <p:scale>
          <a:sx n="107" d="100"/>
          <a:sy n="107" d="100"/>
        </p:scale>
        <p:origin x="11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in_Of_Idolatry_The_std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1EC9-5CF6-8745-9EFD-3C1A82E9E8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6656-4BAC-4042-B3C3-AA5518CF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 Kings 12:26–28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82296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latin typeface="Cambria"/>
                <a:cs typeface="Cambria"/>
              </a:rPr>
              <a:t>26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>
                <a:latin typeface="Cambria"/>
                <a:cs typeface="Cambria"/>
              </a:rPr>
              <a:t>And Jeroboam said in his heart, “Now the kingdom will turn back to the house of David. </a:t>
            </a:r>
            <a:r>
              <a:rPr lang="en-US" sz="2800" b="1" baseline="30000" dirty="0">
                <a:latin typeface="Cambria"/>
                <a:cs typeface="Cambria"/>
              </a:rPr>
              <a:t>27</a:t>
            </a:r>
            <a:r>
              <a:rPr lang="en-US" sz="2800" b="1" dirty="0">
                <a:latin typeface="Cambria"/>
                <a:cs typeface="Cambria"/>
              </a:rPr>
              <a:t> If this people go up to offer sacrifices in the temple of the </a:t>
            </a:r>
            <a:r>
              <a:rPr lang="en-US" sz="2800" b="1" cap="small" dirty="0">
                <a:latin typeface="Cambria"/>
                <a:cs typeface="Cambria"/>
              </a:rPr>
              <a:t>Lord</a:t>
            </a:r>
            <a:r>
              <a:rPr lang="en-US" sz="2800" b="1" dirty="0">
                <a:latin typeface="Cambria"/>
                <a:cs typeface="Cambria"/>
              </a:rPr>
              <a:t> at Jerusalem, then the heart of this people will turn again to their lord, to </a:t>
            </a:r>
            <a:r>
              <a:rPr lang="en-US" sz="2800" b="1" dirty="0" err="1">
                <a:latin typeface="Cambria"/>
                <a:cs typeface="Cambria"/>
              </a:rPr>
              <a:t>Rehoboam</a:t>
            </a:r>
            <a:r>
              <a:rPr lang="en-US" sz="2800" b="1" dirty="0">
                <a:latin typeface="Cambria"/>
                <a:cs typeface="Cambria"/>
              </a:rPr>
              <a:t> king of Judah, and they will kill me and return to </a:t>
            </a:r>
            <a:r>
              <a:rPr lang="en-US" sz="2800" b="1" dirty="0" err="1">
                <a:latin typeface="Cambria"/>
                <a:cs typeface="Cambria"/>
              </a:rPr>
              <a:t>Rehoboam</a:t>
            </a:r>
            <a:r>
              <a:rPr lang="en-US" sz="2800" b="1" dirty="0">
                <a:latin typeface="Cambria"/>
                <a:cs typeface="Cambria"/>
              </a:rPr>
              <a:t> king of Judah.” </a:t>
            </a:r>
            <a:r>
              <a:rPr lang="en-US" sz="2800" b="1" baseline="30000" dirty="0">
                <a:latin typeface="Cambria"/>
                <a:cs typeface="Cambria"/>
              </a:rPr>
              <a:t>28</a:t>
            </a:r>
            <a:r>
              <a:rPr lang="en-US" sz="2800" b="1" dirty="0">
                <a:latin typeface="Cambria"/>
                <a:cs typeface="Cambria"/>
              </a:rPr>
              <a:t> So the king took counsel and made two calves of gold. And he said to the people, “You have gone up to Jerusalem long enough. Behold your gods, O Israel, who brought you up out of the land of Egypt.” </a:t>
            </a:r>
          </a:p>
        </p:txBody>
      </p:sp>
    </p:spTree>
    <p:extLst>
      <p:ext uri="{BB962C8B-B14F-4D97-AF65-F5344CB8AC3E}">
        <p14:creationId xmlns:p14="http://schemas.microsoft.com/office/powerpoint/2010/main" val="393196030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977965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robo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07976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source was human wisdom.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12:31–33</a:t>
            </a:r>
          </a:p>
          <a:p>
            <a:r>
              <a:rPr lang="en-US" dirty="0" smtClean="0"/>
              <a:t>Colossians 3:17</a:t>
            </a:r>
          </a:p>
          <a:p>
            <a:r>
              <a:rPr lang="en-US" dirty="0" smtClean="0"/>
              <a:t>Proverbs 14:12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46888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motive was to keep his followers.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12:25–27</a:t>
            </a:r>
          </a:p>
          <a:p>
            <a:r>
              <a:rPr lang="en-US" dirty="0" smtClean="0"/>
              <a:t>2 Peter 2:1–2</a:t>
            </a:r>
          </a:p>
          <a:p>
            <a:r>
              <a:rPr lang="en-US" dirty="0" smtClean="0"/>
              <a:t>Acts 20:29–30</a:t>
            </a:r>
          </a:p>
          <a:p>
            <a:r>
              <a:rPr lang="en-US" dirty="0" smtClean="0"/>
              <a:t>John 6:26–27, 66</a:t>
            </a:r>
          </a:p>
        </p:txBody>
      </p:sp>
    </p:spTree>
    <p:extLst>
      <p:ext uri="{BB962C8B-B14F-4D97-AF65-F5344CB8AC3E}">
        <p14:creationId xmlns:p14="http://schemas.microsoft.com/office/powerpoint/2010/main" val="153545579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appeal was convenience.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12:28–29</a:t>
            </a:r>
          </a:p>
          <a:p>
            <a:r>
              <a:rPr lang="en-US" dirty="0" smtClean="0"/>
              <a:t>Acts 20:7</a:t>
            </a:r>
          </a:p>
          <a:p>
            <a:r>
              <a:rPr lang="en-US" dirty="0" smtClean="0"/>
              <a:t>1 Corinthians 16:1–2</a:t>
            </a:r>
          </a:p>
          <a:p>
            <a:r>
              <a:rPr lang="en-US" dirty="0" smtClean="0"/>
              <a:t>2 Timothy 4:1–4</a:t>
            </a:r>
          </a:p>
        </p:txBody>
      </p:sp>
    </p:spTree>
    <p:extLst>
      <p:ext uri="{BB962C8B-B14F-4D97-AF65-F5344CB8AC3E}">
        <p14:creationId xmlns:p14="http://schemas.microsoft.com/office/powerpoint/2010/main" val="1326866266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religion was “close enough” </a:t>
            </a:r>
            <a:br>
              <a:rPr lang="en-US" dirty="0" smtClean="0"/>
            </a:br>
            <a:r>
              <a:rPr lang="en-US" dirty="0" smtClean="0"/>
              <a:t>to the truth.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12:28–29</a:t>
            </a:r>
          </a:p>
          <a:p>
            <a:r>
              <a:rPr lang="en-US" dirty="0" smtClean="0"/>
              <a:t>Exodus 32:1–5</a:t>
            </a:r>
          </a:p>
          <a:p>
            <a:r>
              <a:rPr lang="en-US" dirty="0" smtClean="0"/>
              <a:t>2 Corinthians 11:12–15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59927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created a moral decline.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Kings 17:9–12</a:t>
            </a:r>
          </a:p>
          <a:p>
            <a:r>
              <a:rPr lang="en-US" dirty="0" smtClean="0"/>
              <a:t>2 Kings 17:16–17</a:t>
            </a:r>
          </a:p>
          <a:p>
            <a:r>
              <a:rPr lang="en-US" dirty="0" smtClean="0"/>
              <a:t>2 Timothy 3:12–17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84964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69152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</TotalTime>
  <Words>201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Black</vt:lpstr>
      <vt:lpstr>1 Kings 12:26–28</vt:lpstr>
      <vt:lpstr>PowerPoint Presentation</vt:lpstr>
      <vt:lpstr>PowerPoint Presentation</vt:lpstr>
      <vt:lpstr>His source was human wisdom.</vt:lpstr>
      <vt:lpstr>His motive was to keep his followers.</vt:lpstr>
      <vt:lpstr>His appeal was convenience.</vt:lpstr>
      <vt:lpstr>The religion was “close enough”  to the truth. </vt:lpstr>
      <vt:lpstr>It created a moral decline.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Kings 12:26–28</dc:title>
  <dc:creator>TERRY  FRANCIS</dc:creator>
  <cp:lastModifiedBy>BoothR</cp:lastModifiedBy>
  <cp:revision>3</cp:revision>
  <dcterms:created xsi:type="dcterms:W3CDTF">2014-11-23T12:40:35Z</dcterms:created>
  <dcterms:modified xsi:type="dcterms:W3CDTF">2014-11-23T15:04:57Z</dcterms:modified>
</cp:coreProperties>
</file>