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6330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943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926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6164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3369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8404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4866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439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2726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665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5605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tro_Illustration_Welcome_to_Church_std_c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1AE2-7EED-5E42-8AC3-29C31EA40A13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A924-9A71-664D-80ED-82039DB07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237"/>
          </a:xfrm>
        </p:spPr>
        <p:txBody>
          <a:bodyPr/>
          <a:lstStyle/>
          <a:p>
            <a:r>
              <a:rPr lang="en-US" dirty="0" smtClean="0"/>
              <a:t>Proverbs 6:16–19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17625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FF"/>
                </a:solidFill>
              </a:rPr>
              <a:t>16</a:t>
            </a:r>
            <a:r>
              <a:rPr lang="en-US" sz="3600" b="1" dirty="0">
                <a:solidFill>
                  <a:srgbClr val="FFFFFF"/>
                </a:solidFill>
              </a:rPr>
              <a:t> There are six things that the </a:t>
            </a:r>
            <a:r>
              <a:rPr lang="en-US" sz="3600" b="1" cap="small" dirty="0">
                <a:solidFill>
                  <a:srgbClr val="FFFFFF"/>
                </a:solidFill>
              </a:rPr>
              <a:t>Lord</a:t>
            </a:r>
            <a:r>
              <a:rPr lang="en-US" sz="3600" b="1" dirty="0">
                <a:solidFill>
                  <a:srgbClr val="FFFFFF"/>
                </a:solidFill>
              </a:rPr>
              <a:t> hates, seven that are an abomination to him: </a:t>
            </a:r>
            <a:r>
              <a:rPr lang="en-US" sz="3600" b="1" baseline="30000" dirty="0">
                <a:solidFill>
                  <a:srgbClr val="FFFFFF"/>
                </a:solidFill>
              </a:rPr>
              <a:t>17</a:t>
            </a:r>
            <a:r>
              <a:rPr lang="en-US" sz="3600" b="1" dirty="0">
                <a:solidFill>
                  <a:srgbClr val="FFFFFF"/>
                </a:solidFill>
              </a:rPr>
              <a:t> haughty eyes, a lying tongue, and hands that shed innocent blood, </a:t>
            </a:r>
            <a:r>
              <a:rPr lang="en-US" sz="3600" b="1" baseline="30000" dirty="0">
                <a:solidFill>
                  <a:srgbClr val="FFFFFF"/>
                </a:solidFill>
              </a:rPr>
              <a:t>18</a:t>
            </a:r>
            <a:r>
              <a:rPr lang="en-US" sz="3600" b="1" dirty="0">
                <a:solidFill>
                  <a:srgbClr val="FFFFFF"/>
                </a:solidFill>
              </a:rPr>
              <a:t> a heart that devises wicked plans, feet that make haste to run to evil, </a:t>
            </a:r>
            <a:r>
              <a:rPr lang="en-US" sz="3600" b="1" baseline="30000" dirty="0">
                <a:solidFill>
                  <a:srgbClr val="FFFFFF"/>
                </a:solidFill>
              </a:rPr>
              <a:t>19</a:t>
            </a:r>
            <a:r>
              <a:rPr lang="en-US" sz="3600" b="1" dirty="0">
                <a:solidFill>
                  <a:srgbClr val="FFFFFF"/>
                </a:solidFill>
              </a:rPr>
              <a:t> a false witness who breathes out lies, and one who sows discord among brothers. </a:t>
            </a:r>
          </a:p>
        </p:txBody>
      </p:sp>
    </p:spTree>
    <p:extLst>
      <p:ext uri="{BB962C8B-B14F-4D97-AF65-F5344CB8AC3E}">
        <p14:creationId xmlns:p14="http://schemas.microsoft.com/office/powerpoint/2010/main" val="359095342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06674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ncour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27214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by focusing on the good.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9:26–27</a:t>
            </a:r>
          </a:p>
          <a:p>
            <a:r>
              <a:rPr lang="en-US" dirty="0" smtClean="0"/>
              <a:t>Acts 15:36–41</a:t>
            </a:r>
          </a:p>
          <a:p>
            <a:r>
              <a:rPr lang="en-US" dirty="0" smtClean="0"/>
              <a:t>2 Timothy 4:11</a:t>
            </a:r>
          </a:p>
          <a:p>
            <a:r>
              <a:rPr lang="en-US" dirty="0" smtClean="0"/>
              <a:t>Tips: </a:t>
            </a:r>
          </a:p>
          <a:p>
            <a:pPr lvl="1"/>
            <a:r>
              <a:rPr lang="en-US" dirty="0" smtClean="0"/>
              <a:t>Everyone has to start somewhere.</a:t>
            </a:r>
          </a:p>
          <a:p>
            <a:pPr lvl="1"/>
            <a:r>
              <a:rPr lang="en-US" dirty="0" smtClean="0"/>
              <a:t>People already know their mistakes. </a:t>
            </a:r>
          </a:p>
          <a:p>
            <a:pPr lvl="1"/>
            <a:r>
              <a:rPr lang="en-US" dirty="0" smtClean="0"/>
              <a:t>Be a Barnabas.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101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 by using wisdom when in the area of criticism.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648"/>
            <a:ext cx="8229600" cy="4525963"/>
          </a:xfrm>
        </p:spPr>
        <p:txBody>
          <a:bodyPr/>
          <a:lstStyle/>
          <a:p>
            <a:r>
              <a:rPr lang="en-US" dirty="0" smtClean="0"/>
              <a:t>We can’t ignore sin so we can be encouraging. </a:t>
            </a:r>
          </a:p>
          <a:p>
            <a:r>
              <a:rPr lang="en-US" dirty="0" smtClean="0"/>
              <a:t>2 Timothy 4:1–2; Galatians 6:1</a:t>
            </a:r>
          </a:p>
          <a:p>
            <a:r>
              <a:rPr lang="en-US" dirty="0" smtClean="0"/>
              <a:t>Tips: </a:t>
            </a:r>
          </a:p>
          <a:p>
            <a:pPr lvl="1"/>
            <a:r>
              <a:rPr lang="en-US" dirty="0" smtClean="0"/>
              <a:t>Talk to the person instead of talking about them.</a:t>
            </a:r>
          </a:p>
          <a:p>
            <a:pPr lvl="1"/>
            <a:r>
              <a:rPr lang="en-US" dirty="0" smtClean="0"/>
              <a:t>Be direct. </a:t>
            </a:r>
          </a:p>
          <a:p>
            <a:pPr lvl="1"/>
            <a:r>
              <a:rPr lang="en-US" dirty="0" smtClean="0"/>
              <a:t>Be clear. </a:t>
            </a:r>
          </a:p>
          <a:p>
            <a:pPr lvl="1"/>
            <a:r>
              <a:rPr lang="en-US" dirty="0" smtClean="0"/>
              <a:t>Be positive.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0465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 by example.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Timothy 4:12</a:t>
            </a:r>
          </a:p>
          <a:p>
            <a:r>
              <a:rPr lang="en-US" dirty="0" smtClean="0"/>
              <a:t>2 Timothy 1:6–8</a:t>
            </a:r>
          </a:p>
          <a:p>
            <a:r>
              <a:rPr lang="en-US" dirty="0" smtClean="0"/>
              <a:t>1 Corinthians 11:1</a:t>
            </a:r>
          </a:p>
          <a:p>
            <a:r>
              <a:rPr lang="en-US" dirty="0" smtClean="0"/>
              <a:t>Acts 19:4–5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5448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80790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Proverbs 6:16–19</vt:lpstr>
      <vt:lpstr>PowerPoint Presentation</vt:lpstr>
      <vt:lpstr>PowerPoint Presentation</vt:lpstr>
      <vt:lpstr>Encourage by focusing on the good.</vt:lpstr>
      <vt:lpstr>Encourage by using wisdom when in the area of criticism. </vt:lpstr>
      <vt:lpstr>Encourage by example.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6:16–19</dc:title>
  <dc:creator>TERRY  FRANCIS</dc:creator>
  <cp:lastModifiedBy>BoothR</cp:lastModifiedBy>
  <cp:revision>3</cp:revision>
  <dcterms:created xsi:type="dcterms:W3CDTF">2014-11-16T13:11:41Z</dcterms:created>
  <dcterms:modified xsi:type="dcterms:W3CDTF">2014-11-16T15:10:31Z</dcterms:modified>
</cp:coreProperties>
</file>