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6330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8943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9260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6164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3369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8404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4866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9439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27266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665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605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ypocrisy_std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6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4237"/>
          </a:xfrm>
        </p:spPr>
        <p:txBody>
          <a:bodyPr/>
          <a:lstStyle/>
          <a:p>
            <a:r>
              <a:rPr lang="en-US" dirty="0" smtClean="0"/>
              <a:t>Proverbs 6:16–19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17625"/>
            <a:ext cx="82296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FF"/>
                </a:solidFill>
              </a:rPr>
              <a:t>16</a:t>
            </a:r>
            <a:r>
              <a:rPr lang="en-US" sz="3600" b="1" dirty="0">
                <a:solidFill>
                  <a:srgbClr val="FFFFFF"/>
                </a:solidFill>
              </a:rPr>
              <a:t> There are six things that the </a:t>
            </a:r>
            <a:r>
              <a:rPr lang="en-US" sz="3600" b="1" cap="small" dirty="0">
                <a:solidFill>
                  <a:srgbClr val="FFFFFF"/>
                </a:solidFill>
              </a:rPr>
              <a:t>Lord</a:t>
            </a:r>
            <a:r>
              <a:rPr lang="en-US" sz="3600" b="1" dirty="0">
                <a:solidFill>
                  <a:srgbClr val="FFFFFF"/>
                </a:solidFill>
              </a:rPr>
              <a:t> hates, seven that are an abomination to him: </a:t>
            </a:r>
            <a:r>
              <a:rPr lang="en-US" sz="3600" b="1" baseline="30000" dirty="0">
                <a:solidFill>
                  <a:srgbClr val="FFFFFF"/>
                </a:solidFill>
              </a:rPr>
              <a:t>17</a:t>
            </a:r>
            <a:r>
              <a:rPr lang="en-US" sz="3600" b="1" dirty="0">
                <a:solidFill>
                  <a:srgbClr val="FFFFFF"/>
                </a:solidFill>
              </a:rPr>
              <a:t> haughty eyes, a lying tongue, and hands that shed innocent blood, </a:t>
            </a:r>
            <a:r>
              <a:rPr lang="en-US" sz="3600" b="1" baseline="30000" dirty="0">
                <a:solidFill>
                  <a:srgbClr val="FFFFFF"/>
                </a:solidFill>
              </a:rPr>
              <a:t>18</a:t>
            </a:r>
            <a:r>
              <a:rPr lang="en-US" sz="3600" b="1" dirty="0">
                <a:solidFill>
                  <a:srgbClr val="FFFFFF"/>
                </a:solidFill>
              </a:rPr>
              <a:t> a heart that devises wicked plans, feet that make haste to run to evil, </a:t>
            </a:r>
            <a:r>
              <a:rPr lang="en-US" sz="3600" b="1" baseline="30000" dirty="0">
                <a:solidFill>
                  <a:srgbClr val="FFFFFF"/>
                </a:solidFill>
              </a:rPr>
              <a:t>19</a:t>
            </a:r>
            <a:r>
              <a:rPr lang="en-US" sz="3600" b="1" dirty="0">
                <a:solidFill>
                  <a:srgbClr val="FFFFFF"/>
                </a:solidFill>
              </a:rPr>
              <a:t> a false witness who breathes out lies, and one who sows discord among brothers. </a:t>
            </a:r>
          </a:p>
        </p:txBody>
      </p:sp>
    </p:spTree>
    <p:extLst>
      <p:ext uri="{BB962C8B-B14F-4D97-AF65-F5344CB8AC3E}">
        <p14:creationId xmlns:p14="http://schemas.microsoft.com/office/powerpoint/2010/main" val="359095342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06674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7214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“little white lies”?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Lying is a common issue. </a:t>
            </a:r>
          </a:p>
          <a:p>
            <a:r>
              <a:rPr lang="en-US" dirty="0" smtClean="0"/>
              <a:t>As Christians we know that God does not approve of lying. </a:t>
            </a:r>
          </a:p>
          <a:p>
            <a:pPr lvl="1"/>
            <a:r>
              <a:rPr lang="en-US" dirty="0" smtClean="0"/>
              <a:t>Ephesians 4:25</a:t>
            </a:r>
          </a:p>
          <a:p>
            <a:pPr lvl="1"/>
            <a:r>
              <a:rPr lang="en-US" dirty="0" smtClean="0"/>
              <a:t>Proverbs 6:16–19</a:t>
            </a:r>
          </a:p>
          <a:p>
            <a:pPr lvl="1"/>
            <a:r>
              <a:rPr lang="en-US" dirty="0" smtClean="0"/>
              <a:t>Revelation 21:8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59235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life-and-death moments?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Situation Ethics.</a:t>
            </a:r>
          </a:p>
          <a:p>
            <a:pPr lvl="1"/>
            <a:r>
              <a:rPr lang="en-US" dirty="0" err="1" smtClean="0"/>
              <a:t>Rahab</a:t>
            </a:r>
            <a:r>
              <a:rPr lang="en-US" dirty="0" smtClean="0"/>
              <a:t> (Joshua 2:4–5). </a:t>
            </a:r>
          </a:p>
          <a:p>
            <a:r>
              <a:rPr lang="en-US" dirty="0" smtClean="0"/>
              <a:t>Conflicting Absolutism and Graded Absolutism. </a:t>
            </a:r>
          </a:p>
          <a:p>
            <a:r>
              <a:rPr lang="en-US" dirty="0" smtClean="0"/>
              <a:t>The ends do not justify the means. </a:t>
            </a:r>
          </a:p>
          <a:p>
            <a:pPr lvl="1"/>
            <a:r>
              <a:rPr lang="en-US" dirty="0" smtClean="0"/>
              <a:t>Romans 3:7–8</a:t>
            </a:r>
          </a:p>
          <a:p>
            <a:r>
              <a:rPr lang="en-US" dirty="0" smtClean="0"/>
              <a:t>Daniel 3:4–7, 12, 16–23</a:t>
            </a:r>
          </a:p>
          <a:p>
            <a:r>
              <a:rPr lang="en-US" dirty="0" smtClean="0"/>
              <a:t>God does not lie (Titus 1:2; Hebrews 6:18).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7756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those stories?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Rahab</a:t>
            </a:r>
            <a:r>
              <a:rPr lang="en-US" dirty="0" smtClean="0"/>
              <a:t> is not praised for lying. </a:t>
            </a:r>
          </a:p>
          <a:p>
            <a:pPr lvl="1"/>
            <a:r>
              <a:rPr lang="en-US" dirty="0" smtClean="0"/>
              <a:t>Hebrews 11:31; Joshua 6:25; James 2:25</a:t>
            </a:r>
          </a:p>
          <a:p>
            <a:r>
              <a:rPr lang="en-US" dirty="0" smtClean="0"/>
              <a:t>The Hebrew midwives were blessed for fearing God—not lying. </a:t>
            </a:r>
          </a:p>
          <a:p>
            <a:pPr lvl="1"/>
            <a:r>
              <a:rPr lang="en-US" dirty="0" smtClean="0"/>
              <a:t>Exodus 1:15–21</a:t>
            </a:r>
          </a:p>
          <a:p>
            <a:r>
              <a:rPr lang="en-US" dirty="0" smtClean="0"/>
              <a:t>Samuel did not lie—he offered a sacrifice with Jesse. </a:t>
            </a:r>
          </a:p>
          <a:p>
            <a:pPr lvl="1"/>
            <a:r>
              <a:rPr lang="en-US" dirty="0" smtClean="0"/>
              <a:t>1 Samuel 16:1–5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7597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080790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191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Proverbs 6:16–19</vt:lpstr>
      <vt:lpstr>PowerPoint Presentation</vt:lpstr>
      <vt:lpstr>PowerPoint Presentation</vt:lpstr>
      <vt:lpstr>What about “little white lies”?</vt:lpstr>
      <vt:lpstr>What about life-and-death moments?</vt:lpstr>
      <vt:lpstr>What about those stories?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Proverbs 6:16–19</dc:title>
  <dc:creator>TERRY  FRANCIS</dc:creator>
  <cp:lastModifiedBy>BoothR</cp:lastModifiedBy>
  <cp:revision>1</cp:revision>
  <dcterms:created xsi:type="dcterms:W3CDTF">2014-11-16T13:11:41Z</dcterms:created>
  <dcterms:modified xsi:type="dcterms:W3CDTF">2014-11-16T15:09:55Z</dcterms:modified>
</cp:coreProperties>
</file>