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442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99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6273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3927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891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29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919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6046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1952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120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03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rfect marriage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74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4095"/>
            <a:ext cx="8229600" cy="3894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94A2-DAB0-B044-B4A5-1FF6094E6EC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A4EFB-9A5D-7F41-BCA6-8BFF33A97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5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37495"/>
            <a:ext cx="8229600" cy="766189"/>
          </a:xfrm>
        </p:spPr>
        <p:txBody>
          <a:bodyPr/>
          <a:lstStyle/>
          <a:p>
            <a:r>
              <a:rPr lang="en-US" dirty="0" smtClean="0"/>
              <a:t>Luke 6:32–34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03684"/>
            <a:ext cx="82296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/>
              <a:t>32</a:t>
            </a:r>
            <a:r>
              <a:rPr lang="en-US" sz="2800" b="1" dirty="0" smtClean="0"/>
              <a:t> </a:t>
            </a:r>
            <a:r>
              <a:rPr lang="en-US" sz="2800" b="1" dirty="0"/>
              <a:t>“If you love those who love you, what benefit is that to you? For even sinners love those who love them. </a:t>
            </a:r>
            <a:r>
              <a:rPr lang="en-US" sz="2800" b="1" baseline="30000" dirty="0"/>
              <a:t>33</a:t>
            </a:r>
            <a:r>
              <a:rPr lang="en-US" sz="2800" b="1" dirty="0"/>
              <a:t> And if you do good to those who do good to you, what benefit is that to you? For even sinners do the same. </a:t>
            </a:r>
            <a:r>
              <a:rPr lang="en-US" sz="2800" b="1" baseline="30000" dirty="0"/>
              <a:t>34</a:t>
            </a:r>
            <a:r>
              <a:rPr lang="en-US" sz="2800" b="1" dirty="0"/>
              <a:t> And if you lend to those from whom you expect to receive, what credit is that to you?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Even </a:t>
            </a:r>
            <a:r>
              <a:rPr lang="en-US" sz="2800" b="1" dirty="0"/>
              <a:t>sinners lend to sinners, to get </a:t>
            </a:r>
            <a:endParaRPr lang="en-US" sz="2800" b="1" dirty="0" smtClean="0"/>
          </a:p>
          <a:p>
            <a:r>
              <a:rPr lang="en-US" sz="2800" b="1" dirty="0" smtClean="0"/>
              <a:t>back </a:t>
            </a:r>
            <a:r>
              <a:rPr lang="en-US" sz="2800" b="1" dirty="0"/>
              <a:t>the same amount. </a:t>
            </a:r>
          </a:p>
        </p:txBody>
      </p:sp>
    </p:spTree>
    <p:extLst>
      <p:ext uri="{BB962C8B-B14F-4D97-AF65-F5344CB8AC3E}">
        <p14:creationId xmlns:p14="http://schemas.microsoft.com/office/powerpoint/2010/main" val="42859659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88760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ve less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1013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love should look like in marriage…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is chosen. </a:t>
            </a:r>
          </a:p>
          <a:p>
            <a:pPr lvl="1"/>
            <a:r>
              <a:rPr lang="en-US" dirty="0" smtClean="0"/>
              <a:t>Ephesians 5:25; Titus 2:4</a:t>
            </a:r>
          </a:p>
          <a:p>
            <a:r>
              <a:rPr lang="en-US" dirty="0" smtClean="0"/>
              <a:t>Love is learned as you practice it. </a:t>
            </a:r>
          </a:p>
          <a:p>
            <a:pPr lvl="1"/>
            <a:r>
              <a:rPr lang="en-US" dirty="0" smtClean="0"/>
              <a:t>1 Thessalonians 1:2–3; Titus 2:3–5</a:t>
            </a:r>
          </a:p>
          <a:p>
            <a:r>
              <a:rPr lang="en-US" dirty="0" smtClean="0"/>
              <a:t>Love increases more and more.</a:t>
            </a:r>
          </a:p>
          <a:p>
            <a:pPr lvl="1"/>
            <a:r>
              <a:rPr lang="en-US" dirty="0" smtClean="0"/>
              <a:t>1 Thessalonians 4:9–10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4213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marriage, you learn to love when </a:t>
            </a:r>
            <a:br>
              <a:rPr lang="en-US" dirty="0" smtClean="0"/>
            </a:br>
            <a:r>
              <a:rPr lang="en-US" dirty="0" smtClean="0"/>
              <a:t>it is hard.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6:32–34</a:t>
            </a:r>
          </a:p>
          <a:p>
            <a:r>
              <a:rPr lang="en-US" dirty="0" smtClean="0"/>
              <a:t>Luke 6:35–36</a:t>
            </a:r>
          </a:p>
          <a:p>
            <a:r>
              <a:rPr lang="en-US" dirty="0" smtClean="0"/>
              <a:t>1 John 4:10–11</a:t>
            </a:r>
          </a:p>
          <a:p>
            <a:r>
              <a:rPr lang="en-US" dirty="0" smtClean="0"/>
              <a:t>Romans 5:6–8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1532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lessons learned from marriage…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the importance of selflessness.</a:t>
            </a:r>
          </a:p>
          <a:p>
            <a:r>
              <a:rPr lang="en-US" dirty="0" smtClean="0"/>
              <a:t>We learn to make sacrifices. </a:t>
            </a:r>
          </a:p>
          <a:p>
            <a:r>
              <a:rPr lang="en-US" dirty="0" smtClean="0"/>
              <a:t>We learn how to truly love someone like we </a:t>
            </a:r>
            <a:r>
              <a:rPr lang="en-US" smtClean="0"/>
              <a:t>love ourselves.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652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56669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Luke 6:32–34</vt:lpstr>
      <vt:lpstr>PowerPoint Presentation</vt:lpstr>
      <vt:lpstr>PowerPoint Presentation</vt:lpstr>
      <vt:lpstr>What love should look like in marriage…</vt:lpstr>
      <vt:lpstr>In marriage, you learn to love when  it is hard. </vt:lpstr>
      <vt:lpstr>Love lessons learned from marriage…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6:32–34</dc:title>
  <dc:creator>TERRY  FRANCIS</dc:creator>
  <cp:lastModifiedBy>BoothR</cp:lastModifiedBy>
  <cp:revision>1</cp:revision>
  <dcterms:created xsi:type="dcterms:W3CDTF">2014-11-09T13:06:14Z</dcterms:created>
  <dcterms:modified xsi:type="dcterms:W3CDTF">2014-11-09T15:04:57Z</dcterms:modified>
</cp:coreProperties>
</file>