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1" r:id="rId2"/>
    <p:sldId id="256" r:id="rId3"/>
    <p:sldId id="257" r:id="rId4"/>
    <p:sldId id="312" r:id="rId5"/>
    <p:sldId id="258" r:id="rId6"/>
    <p:sldId id="308" r:id="rId7"/>
    <p:sldId id="309" r:id="rId8"/>
    <p:sldId id="310"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67" autoAdjust="0"/>
    <p:restoredTop sz="86430" autoAdjust="0"/>
  </p:normalViewPr>
  <p:slideViewPr>
    <p:cSldViewPr snapToGrid="0" snapToObjects="1">
      <p:cViewPr varScale="1">
        <p:scale>
          <a:sx n="94" d="100"/>
          <a:sy n="94" d="100"/>
        </p:scale>
        <p:origin x="1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C200B5-869B-ED40-8DFD-69051B046C11}" type="datetimeFigureOut">
              <a:rPr lang="en-US" smtClean="0"/>
              <a:pPr/>
              <a:t>11/9/2014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1D4BB3-03B7-914F-A612-783E3D38DD2B}" type="slidenum">
              <a:rPr lang="en-US" smtClean="0"/>
              <a:pPr/>
              <a:t>‹#›</a:t>
            </a:fld>
            <a:endParaRPr lang="en-US"/>
          </a:p>
        </p:txBody>
      </p:sp>
    </p:spTree>
    <p:extLst>
      <p:ext uri="{BB962C8B-B14F-4D97-AF65-F5344CB8AC3E}">
        <p14:creationId xmlns:p14="http://schemas.microsoft.com/office/powerpoint/2010/main" val="31058577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1D4BB3-03B7-914F-A612-783E3D38DD2B}" type="slidenum">
              <a:rPr lang="en-US" smtClean="0"/>
              <a:pPr/>
              <a:t>1</a:t>
            </a:fld>
            <a:endParaRPr lang="en-US"/>
          </a:p>
        </p:txBody>
      </p:sp>
    </p:spTree>
    <p:extLst>
      <p:ext uri="{BB962C8B-B14F-4D97-AF65-F5344CB8AC3E}">
        <p14:creationId xmlns:p14="http://schemas.microsoft.com/office/powerpoint/2010/main" val="228736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1D4BB3-03B7-914F-A612-783E3D38DD2B}" type="slidenum">
              <a:rPr lang="en-US" smtClean="0"/>
              <a:pPr/>
              <a:t>2</a:t>
            </a:fld>
            <a:endParaRPr lang="en-US"/>
          </a:p>
        </p:txBody>
      </p:sp>
    </p:spTree>
    <p:extLst>
      <p:ext uri="{BB962C8B-B14F-4D97-AF65-F5344CB8AC3E}">
        <p14:creationId xmlns:p14="http://schemas.microsoft.com/office/powerpoint/2010/main" val="228736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D1D4BB3-03B7-914F-A612-783E3D38DD2B}" type="slidenum">
              <a:rPr lang="en-US" smtClean="0"/>
              <a:pPr/>
              <a:t>5</a:t>
            </a:fld>
            <a:endParaRPr lang="en-US"/>
          </a:p>
        </p:txBody>
      </p:sp>
    </p:spTree>
    <p:extLst>
      <p:ext uri="{BB962C8B-B14F-4D97-AF65-F5344CB8AC3E}">
        <p14:creationId xmlns:p14="http://schemas.microsoft.com/office/powerpoint/2010/main" val="213519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11/9/2014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pPr/>
              <a:t>11/9/2014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11/9/2014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11/9/2014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11/9/2014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 to the Basics_C_NT.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045144" y="473156"/>
            <a:ext cx="6962654"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7193" y="1940111"/>
            <a:ext cx="7196436" cy="41860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pPr/>
              <a:t>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3200" b="1" kern="1200">
          <a:solidFill>
            <a:schemeClr val="tx1"/>
          </a:solidFill>
          <a:latin typeface="Cambria"/>
          <a:ea typeface="+mj-ea"/>
          <a:cs typeface="Cambria"/>
        </a:defRPr>
      </a:lvl1pPr>
    </p:titleStyle>
    <p:bodyStyle>
      <a:lvl1pPr marL="342900" indent="-342900" algn="l" defTabSz="914400" rtl="0" eaLnBrk="1" latinLnBrk="0" hangingPunct="1">
        <a:spcBef>
          <a:spcPct val="20000"/>
        </a:spcBef>
        <a:buFont typeface="Arial" pitchFamily="34" charset="0"/>
        <a:buChar char="•"/>
        <a:defRPr sz="3200" b="1" kern="1200">
          <a:solidFill>
            <a:schemeClr val="bg1"/>
          </a:solidFill>
          <a:latin typeface="Cambria"/>
          <a:ea typeface="+mn-ea"/>
          <a:cs typeface="Cambria"/>
        </a:defRPr>
      </a:lvl1pPr>
      <a:lvl2pPr marL="742950" indent="-285750" algn="l" defTabSz="914400" rtl="0" eaLnBrk="1" latinLnBrk="0" hangingPunct="1">
        <a:spcBef>
          <a:spcPct val="20000"/>
        </a:spcBef>
        <a:buFont typeface="Arial" pitchFamily="34" charset="0"/>
        <a:buChar char="–"/>
        <a:defRPr sz="2800" b="1" kern="1200">
          <a:solidFill>
            <a:schemeClr val="bg1"/>
          </a:solidFill>
          <a:latin typeface="Cambria"/>
          <a:ea typeface="+mn-ea"/>
          <a:cs typeface="Cambria"/>
        </a:defRPr>
      </a:lvl2pPr>
      <a:lvl3pPr marL="1143000" indent="-228600" algn="l" defTabSz="914400" rtl="0" eaLnBrk="1" latinLnBrk="0" hangingPunct="1">
        <a:spcBef>
          <a:spcPct val="20000"/>
        </a:spcBef>
        <a:buFont typeface="Arial" pitchFamily="34" charset="0"/>
        <a:buChar char="•"/>
        <a:defRPr sz="2400" b="1" kern="1200">
          <a:solidFill>
            <a:schemeClr val="bg1"/>
          </a:solidFill>
          <a:latin typeface="Cambria"/>
          <a:ea typeface="+mn-ea"/>
          <a:cs typeface="Cambria"/>
        </a:defRPr>
      </a:lvl3pPr>
      <a:lvl4pPr marL="1600200" indent="-228600" algn="l" defTabSz="914400" rtl="0" eaLnBrk="1" latinLnBrk="0" hangingPunct="1">
        <a:spcBef>
          <a:spcPct val="20000"/>
        </a:spcBef>
        <a:buFont typeface="Arial" pitchFamily="34" charset="0"/>
        <a:buChar char="–"/>
        <a:defRPr sz="2000" b="1" kern="1200">
          <a:solidFill>
            <a:schemeClr val="bg1"/>
          </a:solidFill>
          <a:latin typeface="Cambria"/>
          <a:ea typeface="+mn-ea"/>
          <a:cs typeface="Cambria"/>
        </a:defRPr>
      </a:lvl4pPr>
      <a:lvl5pPr marL="2057400" indent="-228600" algn="l" defTabSz="914400" rtl="0" eaLnBrk="1" latinLnBrk="0" hangingPunct="1">
        <a:spcBef>
          <a:spcPct val="20000"/>
        </a:spcBef>
        <a:buFont typeface="Arial" pitchFamily="34" charset="0"/>
        <a:buChar char="»"/>
        <a:defRPr sz="2000" b="1" kern="1200">
          <a:solidFill>
            <a:schemeClr val="bg1"/>
          </a:solidFill>
          <a:latin typeface="Cambria"/>
          <a:ea typeface="+mn-ea"/>
          <a:cs typeface="Cambria"/>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 to the Basics_Cb.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599373" y="473156"/>
            <a:ext cx="7408425" cy="886578"/>
          </a:xfrm>
        </p:spPr>
        <p:txBody>
          <a:bodyPr/>
          <a:lstStyle/>
          <a:p>
            <a:r>
              <a:rPr lang="en-US" dirty="0" smtClean="0">
                <a:solidFill>
                  <a:srgbClr val="000000"/>
                </a:solidFill>
              </a:rPr>
              <a:t>Luke 10:38–40</a:t>
            </a:r>
            <a:endParaRPr lang="en-US" dirty="0">
              <a:solidFill>
                <a:srgbClr val="000000"/>
              </a:solidFill>
            </a:endParaRPr>
          </a:p>
        </p:txBody>
      </p:sp>
      <p:sp>
        <p:nvSpPr>
          <p:cNvPr id="5" name="TextBox 4"/>
          <p:cNvSpPr txBox="1"/>
          <p:nvPr/>
        </p:nvSpPr>
        <p:spPr>
          <a:xfrm>
            <a:off x="599373" y="1355260"/>
            <a:ext cx="7934551" cy="5016757"/>
          </a:xfrm>
          <a:prstGeom prst="rect">
            <a:avLst/>
          </a:prstGeom>
          <a:noFill/>
        </p:spPr>
        <p:txBody>
          <a:bodyPr wrap="square" rtlCol="0">
            <a:spAutoFit/>
          </a:bodyPr>
          <a:lstStyle/>
          <a:p>
            <a:r>
              <a:rPr lang="en-US" sz="3200" b="1" baseline="30000" dirty="0">
                <a:solidFill>
                  <a:srgbClr val="000000"/>
                </a:solidFill>
                <a:latin typeface="Cambria"/>
                <a:cs typeface="Cambria"/>
              </a:rPr>
              <a:t>38</a:t>
            </a:r>
            <a:r>
              <a:rPr lang="en-US" sz="3200" b="1" dirty="0">
                <a:solidFill>
                  <a:srgbClr val="000000"/>
                </a:solidFill>
                <a:latin typeface="Cambria"/>
                <a:cs typeface="Cambria"/>
              </a:rPr>
              <a:t> Now as they went on their way, Jesus entered a village. And a woman named Martha welcomed him into her house. </a:t>
            </a:r>
            <a:r>
              <a:rPr lang="en-US" sz="3200" b="1" baseline="30000" dirty="0">
                <a:solidFill>
                  <a:srgbClr val="000000"/>
                </a:solidFill>
                <a:latin typeface="Cambria"/>
                <a:cs typeface="Cambria"/>
              </a:rPr>
              <a:t>39</a:t>
            </a:r>
            <a:r>
              <a:rPr lang="en-US" sz="3200" b="1" dirty="0">
                <a:solidFill>
                  <a:srgbClr val="000000"/>
                </a:solidFill>
                <a:latin typeface="Cambria"/>
                <a:cs typeface="Cambria"/>
              </a:rPr>
              <a:t> And she had a sister called Mary, who sat at the Lord’s feet and listened to his teaching. </a:t>
            </a:r>
            <a:r>
              <a:rPr lang="en-US" sz="3200" b="1" baseline="30000" dirty="0">
                <a:solidFill>
                  <a:srgbClr val="000000"/>
                </a:solidFill>
                <a:latin typeface="Cambria"/>
                <a:cs typeface="Cambria"/>
              </a:rPr>
              <a:t>40</a:t>
            </a:r>
            <a:r>
              <a:rPr lang="en-US" sz="3200" b="1" dirty="0">
                <a:solidFill>
                  <a:srgbClr val="000000"/>
                </a:solidFill>
                <a:latin typeface="Cambria"/>
                <a:cs typeface="Cambria"/>
              </a:rPr>
              <a:t> But Martha was distracted with much serving. And she went up to him and said, “Lord, do you not care that my sister has left me to serve alone? Tell her then to help me.</a:t>
            </a:r>
            <a:r>
              <a:rPr lang="en-US" sz="3200" b="1" dirty="0" smtClean="0">
                <a:solidFill>
                  <a:srgbClr val="000000"/>
                </a:solidFill>
                <a:latin typeface="Cambria"/>
                <a:cs typeface="Cambria"/>
              </a:rPr>
              <a:t>”</a:t>
            </a:r>
            <a:endParaRPr lang="en-US" sz="3200" b="1" dirty="0">
              <a:solidFill>
                <a:srgbClr val="000000"/>
              </a:solidFill>
              <a:latin typeface="Cambria"/>
              <a:cs typeface="Cambria"/>
            </a:endParaRPr>
          </a:p>
        </p:txBody>
      </p:sp>
    </p:spTree>
    <p:extLst>
      <p:ext uri="{BB962C8B-B14F-4D97-AF65-F5344CB8AC3E}">
        <p14:creationId xmlns:p14="http://schemas.microsoft.com/office/powerpoint/2010/main" val="220027516"/>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 to the Basics_Cb.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599373" y="473156"/>
            <a:ext cx="7408425" cy="886578"/>
          </a:xfrm>
        </p:spPr>
        <p:txBody>
          <a:bodyPr/>
          <a:lstStyle/>
          <a:p>
            <a:r>
              <a:rPr lang="en-US" dirty="0" smtClean="0">
                <a:solidFill>
                  <a:srgbClr val="000000"/>
                </a:solidFill>
              </a:rPr>
              <a:t>Luke 10:41–42</a:t>
            </a:r>
            <a:endParaRPr lang="en-US" dirty="0">
              <a:solidFill>
                <a:srgbClr val="000000"/>
              </a:solidFill>
            </a:endParaRPr>
          </a:p>
        </p:txBody>
      </p:sp>
      <p:sp>
        <p:nvSpPr>
          <p:cNvPr id="5" name="TextBox 4"/>
          <p:cNvSpPr txBox="1"/>
          <p:nvPr/>
        </p:nvSpPr>
        <p:spPr>
          <a:xfrm>
            <a:off x="599373" y="1355260"/>
            <a:ext cx="7934551" cy="3046988"/>
          </a:xfrm>
          <a:prstGeom prst="rect">
            <a:avLst/>
          </a:prstGeom>
          <a:noFill/>
        </p:spPr>
        <p:txBody>
          <a:bodyPr wrap="square" rtlCol="0">
            <a:spAutoFit/>
          </a:bodyPr>
          <a:lstStyle/>
          <a:p>
            <a:r>
              <a:rPr lang="en-US" sz="3200" b="1" baseline="30000" dirty="0" smtClean="0">
                <a:solidFill>
                  <a:srgbClr val="000000"/>
                </a:solidFill>
                <a:latin typeface="Cambria"/>
                <a:cs typeface="Cambria"/>
              </a:rPr>
              <a:t>41</a:t>
            </a:r>
            <a:r>
              <a:rPr lang="en-US" sz="3200" b="1" dirty="0" smtClean="0">
                <a:solidFill>
                  <a:srgbClr val="000000"/>
                </a:solidFill>
                <a:latin typeface="Cambria"/>
                <a:cs typeface="Cambria"/>
              </a:rPr>
              <a:t> </a:t>
            </a:r>
            <a:r>
              <a:rPr lang="en-US" sz="3200" b="1" dirty="0">
                <a:solidFill>
                  <a:srgbClr val="000000"/>
                </a:solidFill>
                <a:latin typeface="Cambria"/>
                <a:cs typeface="Cambria"/>
              </a:rPr>
              <a:t>But the Lord answered her, “Martha, Martha, you are anxious and troubled about many things, </a:t>
            </a:r>
            <a:r>
              <a:rPr lang="en-US" sz="3200" b="1" baseline="30000" dirty="0">
                <a:solidFill>
                  <a:srgbClr val="000000"/>
                </a:solidFill>
                <a:latin typeface="Cambria"/>
                <a:cs typeface="Cambria"/>
              </a:rPr>
              <a:t>42</a:t>
            </a:r>
            <a:r>
              <a:rPr lang="en-US" sz="3200" b="1" dirty="0">
                <a:solidFill>
                  <a:srgbClr val="000000"/>
                </a:solidFill>
                <a:latin typeface="Cambria"/>
                <a:cs typeface="Cambria"/>
              </a:rPr>
              <a:t> but one thing is necessary. Mary has chosen the good portion, which will not be taken away from her.” </a:t>
            </a:r>
          </a:p>
        </p:txBody>
      </p:sp>
    </p:spTree>
    <p:extLst>
      <p:ext uri="{BB962C8B-B14F-4D97-AF65-F5344CB8AC3E}">
        <p14:creationId xmlns:p14="http://schemas.microsoft.com/office/powerpoint/2010/main" val="1068001321"/>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084359"/>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 name="Picture 1" descr="IMG_4187.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901" y="183594"/>
            <a:ext cx="8709150" cy="6521411"/>
          </a:xfrm>
          <a:prstGeom prst="rect">
            <a:avLst/>
          </a:prstGeom>
        </p:spPr>
      </p:pic>
    </p:spTree>
    <p:extLst>
      <p:ext uri="{BB962C8B-B14F-4D97-AF65-F5344CB8AC3E}">
        <p14:creationId xmlns:p14="http://schemas.microsoft.com/office/powerpoint/2010/main" val="4021514691"/>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y work.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23074988"/>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Jerusalem church had a widespread enthusiasm. </a:t>
            </a:r>
            <a:endParaRPr lang="en-US" dirty="0"/>
          </a:p>
        </p:txBody>
      </p:sp>
      <p:sp>
        <p:nvSpPr>
          <p:cNvPr id="3" name="Content Placeholder 2"/>
          <p:cNvSpPr>
            <a:spLocks noGrp="1"/>
          </p:cNvSpPr>
          <p:nvPr>
            <p:ph idx="1"/>
          </p:nvPr>
        </p:nvSpPr>
        <p:spPr/>
        <p:txBody>
          <a:bodyPr/>
          <a:lstStyle/>
          <a:p>
            <a:r>
              <a:rPr lang="en-US" dirty="0" smtClean="0"/>
              <a:t>Mark 13:10–11</a:t>
            </a:r>
          </a:p>
          <a:p>
            <a:r>
              <a:rPr lang="en-US" dirty="0" smtClean="0"/>
              <a:t>Revelation 2:1–7</a:t>
            </a:r>
            <a:endParaRPr lang="en-US" dirty="0"/>
          </a:p>
        </p:txBody>
      </p:sp>
    </p:spTree>
    <p:extLst>
      <p:ext uri="{BB962C8B-B14F-4D97-AF65-F5344CB8AC3E}">
        <p14:creationId xmlns:p14="http://schemas.microsoft.com/office/powerpoint/2010/main" val="2045354314"/>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Jerusalem church was free from any traditions.</a:t>
            </a:r>
            <a:endParaRPr lang="en-US" dirty="0"/>
          </a:p>
        </p:txBody>
      </p:sp>
      <p:sp>
        <p:nvSpPr>
          <p:cNvPr id="3" name="Content Placeholder 2"/>
          <p:cNvSpPr>
            <a:spLocks noGrp="1"/>
          </p:cNvSpPr>
          <p:nvPr>
            <p:ph idx="1"/>
          </p:nvPr>
        </p:nvSpPr>
        <p:spPr/>
        <p:txBody>
          <a:bodyPr/>
          <a:lstStyle/>
          <a:p>
            <a:r>
              <a:rPr lang="en-US" dirty="0" smtClean="0"/>
              <a:t>Acts 6:1–6</a:t>
            </a:r>
          </a:p>
          <a:p>
            <a:r>
              <a:rPr lang="en-US" dirty="0" smtClean="0"/>
              <a:t>No where in Acts do we you see someone say, “That’s not how we do things here.”</a:t>
            </a:r>
            <a:endParaRPr lang="en-US" dirty="0"/>
          </a:p>
        </p:txBody>
      </p:sp>
    </p:spTree>
    <p:extLst>
      <p:ext uri="{BB962C8B-B14F-4D97-AF65-F5344CB8AC3E}">
        <p14:creationId xmlns:p14="http://schemas.microsoft.com/office/powerpoint/2010/main" val="190688144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Christians in Jerusalem spent time with each other. </a:t>
            </a:r>
            <a:endParaRPr lang="en-US" dirty="0"/>
          </a:p>
        </p:txBody>
      </p:sp>
      <p:sp>
        <p:nvSpPr>
          <p:cNvPr id="3" name="Content Placeholder 2"/>
          <p:cNvSpPr>
            <a:spLocks noGrp="1"/>
          </p:cNvSpPr>
          <p:nvPr>
            <p:ph idx="1"/>
          </p:nvPr>
        </p:nvSpPr>
        <p:spPr/>
        <p:txBody>
          <a:bodyPr/>
          <a:lstStyle/>
          <a:p>
            <a:r>
              <a:rPr lang="en-US" dirty="0" smtClean="0"/>
              <a:t>Acts 2:46–47</a:t>
            </a:r>
          </a:p>
          <a:p>
            <a:r>
              <a:rPr lang="en-US" dirty="0" smtClean="0"/>
              <a:t>Colossians 3:1–2</a:t>
            </a:r>
          </a:p>
          <a:p>
            <a:r>
              <a:rPr lang="en-US" dirty="0" smtClean="0"/>
              <a:t>Luke 10:38–42</a:t>
            </a:r>
            <a:endParaRPr lang="en-US" dirty="0"/>
          </a:p>
        </p:txBody>
      </p:sp>
    </p:spTree>
    <p:extLst>
      <p:ext uri="{BB962C8B-B14F-4D97-AF65-F5344CB8AC3E}">
        <p14:creationId xmlns:p14="http://schemas.microsoft.com/office/powerpoint/2010/main" val="3729690394"/>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76083306"/>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189</TotalTime>
  <Words>198</Words>
  <Application>Microsoft Office PowerPoint</Application>
  <PresentationFormat>On-screen Show (4:3)</PresentationFormat>
  <Paragraphs>17</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Cambria</vt:lpstr>
      <vt:lpstr> Black </vt:lpstr>
      <vt:lpstr>Luke 10:38–40</vt:lpstr>
      <vt:lpstr>Luke 10:41–42</vt:lpstr>
      <vt:lpstr>PowerPoint Presentation</vt:lpstr>
      <vt:lpstr>PowerPoint Presentation</vt:lpstr>
      <vt:lpstr>PowerPoint Presentation</vt:lpstr>
      <vt:lpstr>The Jerusalem church had a widespread enthusiasm. </vt:lpstr>
      <vt:lpstr>The Jerusalem church was free from any traditions.</vt:lpstr>
      <vt:lpstr>The Christians in Jerusalem spent time with each other.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2:42–44</dc:title>
  <dc:creator>TERRY  FRANCIS</dc:creator>
  <cp:lastModifiedBy>BoothR</cp:lastModifiedBy>
  <cp:revision>22</cp:revision>
  <cp:lastPrinted>2014-10-19T11:49:08Z</cp:lastPrinted>
  <dcterms:created xsi:type="dcterms:W3CDTF">2014-08-24T11:52:04Z</dcterms:created>
  <dcterms:modified xsi:type="dcterms:W3CDTF">2014-11-09T15:04:21Z</dcterms:modified>
</cp:coreProperties>
</file>