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E77A-514F-A447-B19C-67FB8DBB4266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63BF-3E17-7C48-A416-B4F0689BB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1933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E77A-514F-A447-B19C-67FB8DBB4266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63BF-3E17-7C48-A416-B4F0689BB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64505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E77A-514F-A447-B19C-67FB8DBB4266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63BF-3E17-7C48-A416-B4F0689BB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28205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E77A-514F-A447-B19C-67FB8DBB4266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63BF-3E17-7C48-A416-B4F0689BB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785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E77A-514F-A447-B19C-67FB8DBB4266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63BF-3E17-7C48-A416-B4F0689BB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03300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E77A-514F-A447-B19C-67FB8DBB4266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63BF-3E17-7C48-A416-B4F0689BB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48218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E77A-514F-A447-B19C-67FB8DBB4266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63BF-3E17-7C48-A416-B4F0689BB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83730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E77A-514F-A447-B19C-67FB8DBB4266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63BF-3E17-7C48-A416-B4F0689BB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04428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E77A-514F-A447-B19C-67FB8DBB4266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63BF-3E17-7C48-A416-B4F0689BB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702208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E77A-514F-A447-B19C-67FB8DBB4266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63BF-3E17-7C48-A416-B4F0689BB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49572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E77A-514F-A447-B19C-67FB8DBB4266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63BF-3E17-7C48-A416-B4F0689BB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52091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all_back_2012_std_c_nt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8E77A-514F-A447-B19C-67FB8DBB4266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F63BF-3E17-7C48-A416-B4F0689BB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28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8593"/>
          </a:xfrm>
        </p:spPr>
        <p:txBody>
          <a:bodyPr/>
          <a:lstStyle/>
          <a:p>
            <a:r>
              <a:rPr lang="en-US" dirty="0" smtClean="0"/>
              <a:t>John 9:4–5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19943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>
                <a:latin typeface="Cambria"/>
                <a:cs typeface="Cambria"/>
              </a:rPr>
              <a:t>4</a:t>
            </a:r>
            <a:r>
              <a:rPr lang="en-US" sz="3600" b="1" dirty="0">
                <a:latin typeface="Cambria"/>
                <a:cs typeface="Cambria"/>
              </a:rPr>
              <a:t> We must work the works of him who sent me while it is day; night is coming, when no one can work. </a:t>
            </a:r>
            <a:r>
              <a:rPr lang="en-US" sz="3600" b="1" baseline="30000" dirty="0">
                <a:latin typeface="Cambria"/>
                <a:cs typeface="Cambria"/>
              </a:rPr>
              <a:t>5</a:t>
            </a:r>
            <a:r>
              <a:rPr lang="en-US" sz="3600" b="1" dirty="0">
                <a:latin typeface="Cambria"/>
                <a:cs typeface="Cambria"/>
              </a:rPr>
              <a:t> As long as I am in the world, I am the light of the world.” </a:t>
            </a:r>
          </a:p>
        </p:txBody>
      </p:sp>
    </p:spTree>
    <p:extLst>
      <p:ext uri="{BB962C8B-B14F-4D97-AF65-F5344CB8AC3E}">
        <p14:creationId xmlns:p14="http://schemas.microsoft.com/office/powerpoint/2010/main" val="57562534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8108191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S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228458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need to continue working because the night is coming.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9:4–5</a:t>
            </a:r>
          </a:p>
          <a:p>
            <a:r>
              <a:rPr lang="en-US" dirty="0" smtClean="0"/>
              <a:t>2 Kings 20:6</a:t>
            </a:r>
          </a:p>
          <a:p>
            <a:r>
              <a:rPr lang="en-US" dirty="0" smtClean="0"/>
              <a:t>Ephesians 5:15–17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40791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live in a dark world.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John 1:5–10</a:t>
            </a:r>
          </a:p>
          <a:p>
            <a:r>
              <a:rPr lang="en-US" dirty="0" smtClean="0"/>
              <a:t>John 1:1–5</a:t>
            </a:r>
          </a:p>
          <a:p>
            <a:r>
              <a:rPr lang="en-US" dirty="0" smtClean="0"/>
              <a:t>John 8:12</a:t>
            </a:r>
          </a:p>
          <a:p>
            <a:r>
              <a:rPr lang="en-US" dirty="0" smtClean="0"/>
              <a:t>John 3:16–21</a:t>
            </a:r>
          </a:p>
          <a:p>
            <a:r>
              <a:rPr lang="en-US" dirty="0" smtClean="0"/>
              <a:t>Romans 13:12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18184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Shine your light!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5:14–16</a:t>
            </a:r>
          </a:p>
          <a:p>
            <a:r>
              <a:rPr lang="en-US" dirty="0" smtClean="0"/>
              <a:t>Luke 8:16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913600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8235888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90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Office Theme</vt:lpstr>
      <vt:lpstr>John 9:4–5</vt:lpstr>
      <vt:lpstr>PowerPoint Presentation</vt:lpstr>
      <vt:lpstr>PowerPoint Presentation</vt:lpstr>
      <vt:lpstr>We need to continue working because the night is coming.</vt:lpstr>
      <vt:lpstr>We live in a dark world.</vt:lpstr>
      <vt:lpstr>Shine your light!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9:4–5</dc:title>
  <dc:creator>TERRY  FRANCIS</dc:creator>
  <cp:lastModifiedBy>BoothR</cp:lastModifiedBy>
  <cp:revision>1</cp:revision>
  <dcterms:created xsi:type="dcterms:W3CDTF">2014-11-02T12:07:56Z</dcterms:created>
  <dcterms:modified xsi:type="dcterms:W3CDTF">2014-11-02T15:13:53Z</dcterms:modified>
</cp:coreProperties>
</file>