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4" autoAdjust="0"/>
    <p:restoredTop sz="86430" autoAdjust="0"/>
  </p:normalViewPr>
  <p:slideViewPr>
    <p:cSldViewPr snapToGrid="0" snapToObjects="1">
      <p:cViewPr varScale="1">
        <p:scale>
          <a:sx n="94" d="100"/>
          <a:sy n="94" d="100"/>
        </p:scale>
        <p:origin x="1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00B5-869B-ED40-8DFD-69051B046C1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4BB3-03B7-914F-A612-783E3D38D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9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373" y="473156"/>
            <a:ext cx="7408425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Acts 15:30–32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73" y="1355260"/>
            <a:ext cx="79345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/>
                <a:cs typeface="Cambria"/>
              </a:rPr>
              <a:t>30</a:t>
            </a:r>
            <a:r>
              <a:rPr lang="en-US" sz="3200" b="1" dirty="0" smtClean="0">
                <a:solidFill>
                  <a:schemeClr val="bg1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So when they were sent off, they went down to Antioch, and having gathered the congregation together, they delivered the letter. </a:t>
            </a:r>
            <a:r>
              <a:rPr lang="en-US" sz="3200" b="1" baseline="30000" dirty="0">
                <a:solidFill>
                  <a:schemeClr val="bg1"/>
                </a:solidFill>
                <a:latin typeface="Cambria"/>
                <a:cs typeface="Cambria"/>
              </a:rPr>
              <a:t>31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 And when they had read it, they rejoiced because of its encouragement. </a:t>
            </a:r>
            <a:r>
              <a:rPr lang="en-US" sz="3200" b="1" baseline="30000" dirty="0">
                <a:solidFill>
                  <a:schemeClr val="bg1"/>
                </a:solidFill>
                <a:latin typeface="Cambria"/>
                <a:cs typeface="Cambria"/>
              </a:rPr>
              <a:t>32</a:t>
            </a:r>
            <a:r>
              <a:rPr lang="en-US" sz="3200" b="1" dirty="0">
                <a:solidFill>
                  <a:schemeClr val="bg1"/>
                </a:solidFill>
                <a:latin typeface="Cambria"/>
                <a:cs typeface="Cambria"/>
              </a:rPr>
              <a:t> And Judas and Silas, who were themselves prophets, encouraged and strengthened the brothers with many words.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is not being problem free—it is being committed to </a:t>
            </a:r>
            <a:r>
              <a:rPr lang="en-US" smtClean="0"/>
              <a:t>overcoming problems.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3</a:t>
            </a:r>
          </a:p>
          <a:p>
            <a:r>
              <a:rPr lang="en-US" dirty="0" smtClean="0"/>
              <a:t>Acts </a:t>
            </a:r>
            <a:r>
              <a:rPr lang="en-US" dirty="0"/>
              <a:t>5</a:t>
            </a:r>
          </a:p>
          <a:p>
            <a:r>
              <a:rPr lang="en-US" dirty="0" smtClean="0"/>
              <a:t>Acts </a:t>
            </a:r>
            <a:r>
              <a:rPr lang="en-US" dirty="0"/>
              <a:t>6</a:t>
            </a:r>
          </a:p>
          <a:p>
            <a:r>
              <a:rPr lang="en-US" dirty="0" smtClean="0"/>
              <a:t>Acts </a:t>
            </a:r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4643838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is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is not one of a mother church—it is an exemplary church.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15:1–2</a:t>
            </a:r>
          </a:p>
          <a:p>
            <a:r>
              <a:rPr lang="en-US" dirty="0" smtClean="0"/>
              <a:t>Galatians </a:t>
            </a:r>
            <a:r>
              <a:rPr lang="en-US" dirty="0"/>
              <a:t>1:11–17</a:t>
            </a:r>
          </a:p>
          <a:p>
            <a:r>
              <a:rPr lang="en-US" dirty="0" smtClean="0"/>
              <a:t>Acts </a:t>
            </a:r>
            <a:r>
              <a:rPr lang="en-US" dirty="0"/>
              <a:t>15:24</a:t>
            </a:r>
          </a:p>
        </p:txBody>
      </p:sp>
    </p:spTree>
    <p:extLst>
      <p:ext uri="{BB962C8B-B14F-4D97-AF65-F5344CB8AC3E}">
        <p14:creationId xmlns:p14="http://schemas.microsoft.com/office/powerpoint/2010/main" val="279261516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93" y="473156"/>
            <a:ext cx="7196435" cy="1143000"/>
          </a:xfrm>
        </p:spPr>
        <p:txBody>
          <a:bodyPr/>
          <a:lstStyle/>
          <a:p>
            <a:r>
              <a:rPr lang="en-US" dirty="0" smtClean="0"/>
              <a:t>The vision is not having 10,000 members—it’s having consistent growth.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2:41 = </a:t>
            </a:r>
            <a:r>
              <a:rPr lang="en-US" dirty="0" smtClean="0"/>
              <a:t>3,000</a:t>
            </a:r>
            <a:endParaRPr lang="en-US" dirty="0"/>
          </a:p>
          <a:p>
            <a:r>
              <a:rPr lang="en-US" dirty="0" smtClean="0"/>
              <a:t>Acts </a:t>
            </a:r>
            <a:r>
              <a:rPr lang="en-US" dirty="0"/>
              <a:t>4:4 = </a:t>
            </a:r>
            <a:r>
              <a:rPr lang="en-US" dirty="0" smtClean="0"/>
              <a:t>5,000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391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193" y="473156"/>
            <a:ext cx="7196435" cy="1143000"/>
          </a:xfrm>
        </p:spPr>
        <p:txBody>
          <a:bodyPr/>
          <a:lstStyle/>
          <a:p>
            <a:r>
              <a:rPr lang="en-US" dirty="0" smtClean="0"/>
              <a:t>The vision is not hiring hands to work—it is having all hands working.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2:</a:t>
            </a:r>
            <a:r>
              <a:rPr lang="en-US" dirty="0" smtClean="0"/>
              <a:t>14</a:t>
            </a:r>
            <a:br>
              <a:rPr lang="en-US" dirty="0" smtClean="0"/>
            </a:br>
            <a:r>
              <a:rPr lang="en-US" dirty="0" smtClean="0"/>
              <a:t>Acts 13</a:t>
            </a:r>
            <a:r>
              <a:rPr lang="en-US" dirty="0"/>
              <a:t>:1</a:t>
            </a:r>
          </a:p>
          <a:p>
            <a:r>
              <a:rPr lang="en-US" dirty="0" smtClean="0"/>
              <a:t>Acts </a:t>
            </a:r>
            <a:r>
              <a:rPr lang="en-US" dirty="0"/>
              <a:t>8:</a:t>
            </a:r>
            <a:r>
              <a:rPr lang="en-US" dirty="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Acts </a:t>
            </a:r>
            <a:r>
              <a:rPr lang="en-US" dirty="0"/>
              <a:t>2:44–47</a:t>
            </a:r>
          </a:p>
        </p:txBody>
      </p:sp>
    </p:spTree>
    <p:extLst>
      <p:ext uri="{BB962C8B-B14F-4D97-AF65-F5344CB8AC3E}">
        <p14:creationId xmlns:p14="http://schemas.microsoft.com/office/powerpoint/2010/main" val="233085988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is not having 12 evangelists—it’s having the workers that are needed.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Ephesians 4:11–</a:t>
            </a:r>
            <a:r>
              <a:rPr lang="en-US" dirty="0" smtClean="0"/>
              <a:t>12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Acts </a:t>
            </a:r>
            <a:r>
              <a:rPr lang="en-US" dirty="0"/>
              <a:t>6:2–</a:t>
            </a:r>
            <a:r>
              <a:rPr lang="en-US" dirty="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Acts </a:t>
            </a:r>
            <a:r>
              <a:rPr lang="en-US" dirty="0"/>
              <a:t>13:1</a:t>
            </a:r>
          </a:p>
          <a:p>
            <a:r>
              <a:rPr lang="en-US" dirty="0" smtClean="0"/>
              <a:t>Acts </a:t>
            </a:r>
            <a:r>
              <a:rPr lang="en-US" dirty="0"/>
              <a:t>11:23–26</a:t>
            </a:r>
          </a:p>
        </p:txBody>
      </p:sp>
    </p:spTree>
    <p:extLst>
      <p:ext uri="{BB962C8B-B14F-4D97-AF65-F5344CB8AC3E}">
        <p14:creationId xmlns:p14="http://schemas.microsoft.com/office/powerpoint/2010/main" val="180718434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is not becoming a corporation—it is becoming a family.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6:1–6</a:t>
            </a:r>
          </a:p>
          <a:p>
            <a:r>
              <a:rPr lang="en-US" dirty="0" smtClean="0"/>
              <a:t>Acts </a:t>
            </a:r>
            <a:r>
              <a:rPr lang="en-US" dirty="0"/>
              <a:t>2:41–</a:t>
            </a:r>
            <a:r>
              <a:rPr lang="en-US" dirty="0" smtClean="0"/>
              <a:t>47</a:t>
            </a:r>
            <a:br>
              <a:rPr lang="en-US" dirty="0" smtClean="0"/>
            </a:br>
            <a:r>
              <a:rPr lang="en-US" dirty="0" smtClean="0"/>
              <a:t>Acts </a:t>
            </a:r>
            <a:r>
              <a:rPr lang="en-US" dirty="0"/>
              <a:t>4:23–27</a:t>
            </a:r>
          </a:p>
        </p:txBody>
      </p:sp>
    </p:spTree>
    <p:extLst>
      <p:ext uri="{BB962C8B-B14F-4D97-AF65-F5344CB8AC3E}">
        <p14:creationId xmlns:p14="http://schemas.microsoft.com/office/powerpoint/2010/main" val="177068555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is not communism—it is sacrificing to make the church successful.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4:34–37</a:t>
            </a:r>
          </a:p>
          <a:p>
            <a:r>
              <a:rPr lang="en-US" dirty="0" smtClean="0"/>
              <a:t>Acts </a:t>
            </a:r>
            <a:r>
              <a:rPr lang="en-US" dirty="0"/>
              <a:t>5:4</a:t>
            </a:r>
          </a:p>
        </p:txBody>
      </p:sp>
    </p:spTree>
    <p:extLst>
      <p:ext uri="{BB962C8B-B14F-4D97-AF65-F5344CB8AC3E}">
        <p14:creationId xmlns:p14="http://schemas.microsoft.com/office/powerpoint/2010/main" val="215026013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166</TotalTime>
  <Words>192</Words>
  <Application>Microsoft Office PowerPoint</Application>
  <PresentationFormat>On-screen Show (4:3)</PresentationFormat>
  <Paragraphs>28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 Black </vt:lpstr>
      <vt:lpstr>Acts 15:30–32</vt:lpstr>
      <vt:lpstr>PowerPoint Presentation</vt:lpstr>
      <vt:lpstr>PowerPoint Presentation</vt:lpstr>
      <vt:lpstr>The vision is not one of a mother church—it is an exemplary church.</vt:lpstr>
      <vt:lpstr>The vision is not having 10,000 members—it’s having consistent growth.</vt:lpstr>
      <vt:lpstr>The vision is not hiring hands to work—it is having all hands working.</vt:lpstr>
      <vt:lpstr>The vision is not having 12 evangelists—it’s having the workers that are needed.</vt:lpstr>
      <vt:lpstr>The vision is not becoming a corporation—it is becoming a family.</vt:lpstr>
      <vt:lpstr>The vision is not communism—it is sacrificing to make the church successful.</vt:lpstr>
      <vt:lpstr>The vision is not being problem free—it is being committed to overcoming problems.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20</cp:revision>
  <cp:lastPrinted>2014-10-19T11:49:08Z</cp:lastPrinted>
  <dcterms:created xsi:type="dcterms:W3CDTF">2014-08-24T11:52:04Z</dcterms:created>
  <dcterms:modified xsi:type="dcterms:W3CDTF">2014-11-02T15:13:38Z</dcterms:modified>
</cp:coreProperties>
</file>