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19" autoAdjust="0"/>
    <p:restoredTop sz="86422" autoAdjust="0"/>
  </p:normalViewPr>
  <p:slideViewPr>
    <p:cSldViewPr snapToGrid="0" snapToObjects="1">
      <p:cViewPr varScale="1">
        <p:scale>
          <a:sx n="84" d="100"/>
          <a:sy n="84" d="100"/>
        </p:scale>
        <p:origin x="96"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0F0F42-5C43-1A45-9AD8-03555BEA23BF}"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166990429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F0F42-5C43-1A45-9AD8-03555BEA23BF}"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413744754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F0F42-5C43-1A45-9AD8-03555BEA23BF}"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63287452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F0F42-5C43-1A45-9AD8-03555BEA23BF}"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273521086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0F0F42-5C43-1A45-9AD8-03555BEA23BF}"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223950957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0F0F42-5C43-1A45-9AD8-03555BEA23BF}"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396311448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0F0F42-5C43-1A45-9AD8-03555BEA23BF}" type="datetimeFigureOut">
              <a:rPr lang="en-US" smtClean="0"/>
              <a:t>10/19/2014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221396393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0F0F42-5C43-1A45-9AD8-03555BEA23BF}" type="datetimeFigureOut">
              <a:rPr lang="en-US" smtClean="0"/>
              <a:t>10/19/2014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2247639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F0F42-5C43-1A45-9AD8-03555BEA23BF}" type="datetimeFigureOut">
              <a:rPr lang="en-US" smtClean="0"/>
              <a:t>10/19/2014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263031035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F0F42-5C43-1A45-9AD8-03555BEA23BF}"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385368166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F0F42-5C43-1A45-9AD8-03555BEA23BF}"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2FE1-D756-2C41-A2A6-BEA21143A2A9}" type="slidenum">
              <a:rPr lang="en-US" smtClean="0"/>
              <a:t>‹#›</a:t>
            </a:fld>
            <a:endParaRPr lang="en-US"/>
          </a:p>
        </p:txBody>
      </p:sp>
    </p:spTree>
    <p:extLst>
      <p:ext uri="{BB962C8B-B14F-4D97-AF65-F5344CB8AC3E}">
        <p14:creationId xmlns:p14="http://schemas.microsoft.com/office/powerpoint/2010/main" val="111715320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Fruit_of_the_Spirit_Self_Control_std_c_nt.jpg"/>
          <p:cNvPicPr>
            <a:picLocks noChangeAspect="1"/>
          </p:cNvPicPr>
          <p:nvPr userDrawn="1"/>
        </p:nvPicPr>
        <p:blipFill rotWithShape="1">
          <a:blip r:embed="rId13">
            <a:extLst>
              <a:ext uri="{28A0092B-C50C-407E-A947-70E740481C1C}">
                <a14:useLocalDpi xmlns:a14="http://schemas.microsoft.com/office/drawing/2010/main" val="0"/>
              </a:ext>
            </a:extLst>
          </a:blip>
          <a:srcRect l="7979" t="4176" r="12080" b="15883"/>
          <a:stretch/>
        </p:blipFill>
        <p:spPr>
          <a:xfrm>
            <a:off x="1" y="1"/>
            <a:ext cx="9143999"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F0F42-5C43-1A45-9AD8-03555BEA23BF}" type="datetimeFigureOut">
              <a:rPr lang="en-US" smtClean="0"/>
              <a:t>10/19/2014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E2FE1-D756-2C41-A2A6-BEA21143A2A9}" type="slidenum">
              <a:rPr lang="en-US" smtClean="0"/>
              <a:t>‹#›</a:t>
            </a:fld>
            <a:endParaRPr lang="en-US"/>
          </a:p>
        </p:txBody>
      </p:sp>
    </p:spTree>
    <p:extLst>
      <p:ext uri="{BB962C8B-B14F-4D97-AF65-F5344CB8AC3E}">
        <p14:creationId xmlns:p14="http://schemas.microsoft.com/office/powerpoint/2010/main" val="423222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000" b="1" kern="1200">
          <a:solidFill>
            <a:schemeClr val="bg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rgbClr val="FFFFFF"/>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rgbClr val="FFFFFF"/>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rgbClr val="FFFFFF"/>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rgbClr val="FFFFFF"/>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rgbClr val="FFFFFF"/>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Ephesians 2:1–3</a:t>
            </a:r>
            <a:endParaRPr lang="en-US" dirty="0"/>
          </a:p>
        </p:txBody>
      </p:sp>
      <p:sp>
        <p:nvSpPr>
          <p:cNvPr id="5" name="TextBox 4"/>
          <p:cNvSpPr txBox="1"/>
          <p:nvPr/>
        </p:nvSpPr>
        <p:spPr>
          <a:xfrm>
            <a:off x="457200" y="1238346"/>
            <a:ext cx="8229600" cy="3970318"/>
          </a:xfrm>
          <a:prstGeom prst="rect">
            <a:avLst/>
          </a:prstGeom>
          <a:noFill/>
        </p:spPr>
        <p:txBody>
          <a:bodyPr wrap="square" rtlCol="0">
            <a:spAutoFit/>
          </a:bodyPr>
          <a:lstStyle/>
          <a:p>
            <a:r>
              <a:rPr lang="en-US" sz="2800" b="1" baseline="30000" dirty="0" smtClean="0">
                <a:solidFill>
                  <a:srgbClr val="FFFFFF"/>
                </a:solidFill>
                <a:latin typeface="Cambria"/>
                <a:cs typeface="Cambria"/>
              </a:rPr>
              <a:t>1</a:t>
            </a:r>
            <a:r>
              <a:rPr lang="en-US" sz="2800" b="1" dirty="0" smtClean="0">
                <a:solidFill>
                  <a:srgbClr val="FFFFFF"/>
                </a:solidFill>
                <a:latin typeface="Cambria"/>
                <a:cs typeface="Cambria"/>
              </a:rPr>
              <a:t> </a:t>
            </a:r>
            <a:r>
              <a:rPr lang="en-US" sz="2800" b="1" dirty="0">
                <a:solidFill>
                  <a:srgbClr val="FFFFFF"/>
                </a:solidFill>
                <a:latin typeface="Cambria"/>
                <a:cs typeface="Cambria"/>
              </a:rPr>
              <a:t>And you were dead in the trespasses and sins </a:t>
            </a:r>
            <a:r>
              <a:rPr lang="en-US" sz="2800" b="1" baseline="30000" dirty="0">
                <a:solidFill>
                  <a:srgbClr val="FFFFFF"/>
                </a:solidFill>
                <a:latin typeface="Cambria"/>
                <a:cs typeface="Cambria"/>
              </a:rPr>
              <a:t>2</a:t>
            </a:r>
            <a:r>
              <a:rPr lang="en-US" sz="2800" b="1" dirty="0">
                <a:solidFill>
                  <a:srgbClr val="FFFFFF"/>
                </a:solidFill>
                <a:latin typeface="Cambria"/>
                <a:cs typeface="Cambria"/>
              </a:rPr>
              <a:t> in which you once walked, following the course of this world, following the prince of the power of the air, the spirit that is now at work in the sons of disobedience— </a:t>
            </a:r>
            <a:r>
              <a:rPr lang="en-US" sz="2800" b="1" baseline="30000" dirty="0">
                <a:solidFill>
                  <a:srgbClr val="FFFFFF"/>
                </a:solidFill>
                <a:latin typeface="Cambria"/>
                <a:cs typeface="Cambria"/>
              </a:rPr>
              <a:t>3</a:t>
            </a:r>
            <a:r>
              <a:rPr lang="en-US" sz="2800" b="1" dirty="0">
                <a:solidFill>
                  <a:srgbClr val="FFFFFF"/>
                </a:solidFill>
                <a:latin typeface="Cambria"/>
                <a:cs typeface="Cambria"/>
              </a:rPr>
              <a:t> among whom we all once lived in the passions of our flesh, carrying out the desires of the body and the mind, and were by nature children of wrath, like the rest of mankind. </a:t>
            </a:r>
          </a:p>
        </p:txBody>
      </p:sp>
    </p:spTree>
    <p:extLst>
      <p:ext uri="{BB962C8B-B14F-4D97-AF65-F5344CB8AC3E}">
        <p14:creationId xmlns:p14="http://schemas.microsoft.com/office/powerpoint/2010/main" val="253814033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Confess. </a:t>
            </a:r>
            <a:endParaRPr lang="en-US" dirty="0"/>
          </a:p>
        </p:txBody>
      </p:sp>
      <p:sp>
        <p:nvSpPr>
          <p:cNvPr id="3" name="Content Placeholder 2"/>
          <p:cNvSpPr>
            <a:spLocks noGrp="1"/>
          </p:cNvSpPr>
          <p:nvPr>
            <p:ph idx="1"/>
          </p:nvPr>
        </p:nvSpPr>
        <p:spPr/>
        <p:txBody>
          <a:bodyPr/>
          <a:lstStyle/>
          <a:p>
            <a:r>
              <a:rPr lang="en-US" dirty="0" smtClean="0"/>
              <a:t>James 5:14–16</a:t>
            </a:r>
          </a:p>
          <a:p>
            <a:endParaRPr lang="en-US" dirty="0"/>
          </a:p>
        </p:txBody>
      </p:sp>
    </p:spTree>
    <p:extLst>
      <p:ext uri="{BB962C8B-B14F-4D97-AF65-F5344CB8AC3E}">
        <p14:creationId xmlns:p14="http://schemas.microsoft.com/office/powerpoint/2010/main" val="2036674006"/>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 Flee Immediately.</a:t>
            </a:r>
            <a:endParaRPr lang="en-US" dirty="0"/>
          </a:p>
        </p:txBody>
      </p:sp>
      <p:sp>
        <p:nvSpPr>
          <p:cNvPr id="3" name="Content Placeholder 2"/>
          <p:cNvSpPr>
            <a:spLocks noGrp="1"/>
          </p:cNvSpPr>
          <p:nvPr>
            <p:ph idx="1"/>
          </p:nvPr>
        </p:nvSpPr>
        <p:spPr/>
        <p:txBody>
          <a:bodyPr/>
          <a:lstStyle/>
          <a:p>
            <a:r>
              <a:rPr lang="en-US" dirty="0" smtClean="0"/>
              <a:t>2 Timothy 2:22</a:t>
            </a:r>
          </a:p>
          <a:p>
            <a:r>
              <a:rPr lang="en-US" dirty="0" smtClean="0"/>
              <a:t>Genesis 39:12</a:t>
            </a:r>
            <a:endParaRPr lang="en-US" dirty="0"/>
          </a:p>
        </p:txBody>
      </p:sp>
    </p:spTree>
    <p:extLst>
      <p:ext uri="{BB962C8B-B14F-4D97-AF65-F5344CB8AC3E}">
        <p14:creationId xmlns:p14="http://schemas.microsoft.com/office/powerpoint/2010/main" val="263202917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611128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96238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overcoming .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5800167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 #1: Depend on God.</a:t>
            </a:r>
            <a:endParaRPr lang="en-US" dirty="0"/>
          </a:p>
        </p:txBody>
      </p:sp>
      <p:sp>
        <p:nvSpPr>
          <p:cNvPr id="4" name="Content Placeholder 3"/>
          <p:cNvSpPr>
            <a:spLocks noGrp="1"/>
          </p:cNvSpPr>
          <p:nvPr>
            <p:ph idx="1"/>
          </p:nvPr>
        </p:nvSpPr>
        <p:spPr/>
        <p:txBody>
          <a:bodyPr/>
          <a:lstStyle/>
          <a:p>
            <a:r>
              <a:rPr lang="en-US" dirty="0" smtClean="0"/>
              <a:t>Romans 7:14–25</a:t>
            </a:r>
          </a:p>
          <a:p>
            <a:r>
              <a:rPr lang="en-US" dirty="0" smtClean="0"/>
              <a:t>Ephesians 2:1–3</a:t>
            </a:r>
            <a:endParaRPr lang="en-US" dirty="0"/>
          </a:p>
        </p:txBody>
      </p:sp>
    </p:spTree>
    <p:extLst>
      <p:ext uri="{BB962C8B-B14F-4D97-AF65-F5344CB8AC3E}">
        <p14:creationId xmlns:p14="http://schemas.microsoft.com/office/powerpoint/2010/main" val="2886596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Work on the heart. </a:t>
            </a:r>
            <a:endParaRPr lang="en-US" dirty="0"/>
          </a:p>
        </p:txBody>
      </p:sp>
      <p:sp>
        <p:nvSpPr>
          <p:cNvPr id="3" name="Content Placeholder 2"/>
          <p:cNvSpPr>
            <a:spLocks noGrp="1"/>
          </p:cNvSpPr>
          <p:nvPr>
            <p:ph idx="1"/>
          </p:nvPr>
        </p:nvSpPr>
        <p:spPr/>
        <p:txBody>
          <a:bodyPr/>
          <a:lstStyle/>
          <a:p>
            <a:r>
              <a:rPr lang="en-US" dirty="0" smtClean="0"/>
              <a:t>Mark 7:20–23</a:t>
            </a:r>
          </a:p>
          <a:p>
            <a:r>
              <a:rPr lang="en-US" dirty="0" smtClean="0"/>
              <a:t>Matthew 23:25–28</a:t>
            </a:r>
          </a:p>
          <a:p>
            <a:r>
              <a:rPr lang="en-US" dirty="0" smtClean="0"/>
              <a:t>Philippians 4:8</a:t>
            </a:r>
            <a:endParaRPr lang="en-US" dirty="0"/>
          </a:p>
        </p:txBody>
      </p:sp>
    </p:spTree>
    <p:extLst>
      <p:ext uri="{BB962C8B-B14F-4D97-AF65-F5344CB8AC3E}">
        <p14:creationId xmlns:p14="http://schemas.microsoft.com/office/powerpoint/2010/main" val="219120527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Don’t make provisions for the flesh’s lusts.</a:t>
            </a:r>
            <a:endParaRPr lang="en-US" dirty="0"/>
          </a:p>
        </p:txBody>
      </p:sp>
      <p:sp>
        <p:nvSpPr>
          <p:cNvPr id="3" name="Content Placeholder 2"/>
          <p:cNvSpPr>
            <a:spLocks noGrp="1"/>
          </p:cNvSpPr>
          <p:nvPr>
            <p:ph idx="1"/>
          </p:nvPr>
        </p:nvSpPr>
        <p:spPr/>
        <p:txBody>
          <a:bodyPr/>
          <a:lstStyle/>
          <a:p>
            <a:r>
              <a:rPr lang="en-US" dirty="0" smtClean="0"/>
              <a:t>Romans 13:14</a:t>
            </a:r>
            <a:endParaRPr lang="en-US" dirty="0"/>
          </a:p>
        </p:txBody>
      </p:sp>
    </p:spTree>
    <p:extLst>
      <p:ext uri="{BB962C8B-B14F-4D97-AF65-F5344CB8AC3E}">
        <p14:creationId xmlns:p14="http://schemas.microsoft.com/office/powerpoint/2010/main" val="275650783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Pursue Righteousness.</a:t>
            </a:r>
            <a:endParaRPr lang="en-US" dirty="0"/>
          </a:p>
        </p:txBody>
      </p:sp>
      <p:sp>
        <p:nvSpPr>
          <p:cNvPr id="3" name="Content Placeholder 2"/>
          <p:cNvSpPr>
            <a:spLocks noGrp="1"/>
          </p:cNvSpPr>
          <p:nvPr>
            <p:ph idx="1"/>
          </p:nvPr>
        </p:nvSpPr>
        <p:spPr/>
        <p:txBody>
          <a:bodyPr/>
          <a:lstStyle/>
          <a:p>
            <a:r>
              <a:rPr lang="en-US" dirty="0" smtClean="0"/>
              <a:t>2 Timothy 2:22</a:t>
            </a:r>
          </a:p>
          <a:p>
            <a:r>
              <a:rPr lang="en-US" dirty="0" smtClean="0"/>
              <a:t>Matthew 12:43–45</a:t>
            </a:r>
            <a:endParaRPr lang="en-US" dirty="0"/>
          </a:p>
        </p:txBody>
      </p:sp>
    </p:spTree>
    <p:extLst>
      <p:ext uri="{BB962C8B-B14F-4D97-AF65-F5344CB8AC3E}">
        <p14:creationId xmlns:p14="http://schemas.microsoft.com/office/powerpoint/2010/main" val="344014666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Humility.</a:t>
            </a:r>
            <a:endParaRPr lang="en-US" dirty="0"/>
          </a:p>
        </p:txBody>
      </p:sp>
      <p:sp>
        <p:nvSpPr>
          <p:cNvPr id="3" name="Content Placeholder 2"/>
          <p:cNvSpPr>
            <a:spLocks noGrp="1"/>
          </p:cNvSpPr>
          <p:nvPr>
            <p:ph idx="1"/>
          </p:nvPr>
        </p:nvSpPr>
        <p:spPr/>
        <p:txBody>
          <a:bodyPr/>
          <a:lstStyle/>
          <a:p>
            <a:r>
              <a:rPr lang="en-US" dirty="0" smtClean="0"/>
              <a:t>1 Corinthians 10:12</a:t>
            </a:r>
          </a:p>
          <a:p>
            <a:r>
              <a:rPr lang="en-US" dirty="0" smtClean="0"/>
              <a:t>Proverbs 11:2; 16:18; 18:12</a:t>
            </a:r>
            <a:endParaRPr lang="en-US" dirty="0"/>
          </a:p>
        </p:txBody>
      </p:sp>
    </p:spTree>
    <p:extLst>
      <p:ext uri="{BB962C8B-B14F-4D97-AF65-F5344CB8AC3E}">
        <p14:creationId xmlns:p14="http://schemas.microsoft.com/office/powerpoint/2010/main" val="114849110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#6: Prepare for weakness when you are strong. </a:t>
            </a:r>
            <a:endParaRPr lang="en-US" dirty="0"/>
          </a:p>
        </p:txBody>
      </p:sp>
      <p:sp>
        <p:nvSpPr>
          <p:cNvPr id="3" name="Content Placeholder 2"/>
          <p:cNvSpPr>
            <a:spLocks noGrp="1"/>
          </p:cNvSpPr>
          <p:nvPr>
            <p:ph idx="1"/>
          </p:nvPr>
        </p:nvSpPr>
        <p:spPr/>
        <p:txBody>
          <a:bodyPr/>
          <a:lstStyle/>
          <a:p>
            <a:r>
              <a:rPr lang="en-US" dirty="0" smtClean="0"/>
              <a:t>1 Corinthians 10:12</a:t>
            </a:r>
          </a:p>
          <a:p>
            <a:endParaRPr lang="en-US" dirty="0"/>
          </a:p>
        </p:txBody>
      </p:sp>
    </p:spTree>
    <p:extLst>
      <p:ext uri="{BB962C8B-B14F-4D97-AF65-F5344CB8AC3E}">
        <p14:creationId xmlns:p14="http://schemas.microsoft.com/office/powerpoint/2010/main" val="1763200826"/>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TotalTime>
  <Words>191</Words>
  <Application>Microsoft Office PowerPoint</Application>
  <PresentationFormat>On-screen Show (4:3)</PresentationFormat>
  <Paragraphs>24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Office Theme</vt:lpstr>
      <vt:lpstr>Ephesians 2:1–3</vt:lpstr>
      <vt:lpstr>PowerPoint Presentation</vt:lpstr>
      <vt:lpstr>PowerPoint Presentation</vt:lpstr>
      <vt:lpstr>Step #1: Depend on God.</vt:lpstr>
      <vt:lpstr>Step #2: Work on the heart. </vt:lpstr>
      <vt:lpstr>Step #3: Don’t make provisions for the flesh’s lusts.</vt:lpstr>
      <vt:lpstr>Step #4: Pursue Righteousness.</vt:lpstr>
      <vt:lpstr>Step #5: Humility.</vt:lpstr>
      <vt:lpstr>Step #6: Prepare for weakness when you are strong. </vt:lpstr>
      <vt:lpstr>Step #7: Confess. </vt:lpstr>
      <vt:lpstr>Step #8: Flee Immediately.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2:1–3</dc:title>
  <dc:creator>TERRY  FRANCIS</dc:creator>
  <cp:lastModifiedBy>BoothR</cp:lastModifiedBy>
  <cp:revision>2</cp:revision>
  <dcterms:created xsi:type="dcterms:W3CDTF">2014-10-19T11:49:45Z</dcterms:created>
  <dcterms:modified xsi:type="dcterms:W3CDTF">2014-10-19T15:54:00Z</dcterms:modified>
</cp:coreProperties>
</file>