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84" autoAdjust="0"/>
    <p:restoredTop sz="86430" autoAdjust="0"/>
  </p:normalViewPr>
  <p:slideViewPr>
    <p:cSldViewPr snapToGrid="0" snapToObjects="1">
      <p:cViewPr varScale="1">
        <p:scale>
          <a:sx n="94" d="100"/>
          <a:sy n="94" d="100"/>
        </p:scale>
        <p:origin x="10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200B5-869B-ED40-8DFD-69051B046C11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D4BB3-03B7-914F-A612-783E3D38D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57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D4BB3-03B7-914F-A612-783E3D38DD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65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D4BB3-03B7-914F-A612-783E3D38DD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92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 to the Basics_C_NT.jp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5144" y="473156"/>
            <a:ext cx="6962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193" y="1940111"/>
            <a:ext cx="7196436" cy="4186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latin typeface="Cambria"/>
          <a:ea typeface="+mn-ea"/>
          <a:cs typeface="Cambria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latin typeface="Cambria"/>
          <a:ea typeface="+mn-ea"/>
          <a:cs typeface="Cambria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latin typeface="Cambria"/>
          <a:ea typeface="+mn-ea"/>
          <a:cs typeface="Cambria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latin typeface="Cambria"/>
          <a:ea typeface="+mn-ea"/>
          <a:cs typeface="Cambria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latin typeface="Cambria"/>
          <a:ea typeface="+mn-ea"/>
          <a:cs typeface="Cambri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 to the Basics_Cb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9373" y="473156"/>
            <a:ext cx="7408425" cy="886578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Acts 4:1–4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9373" y="1355260"/>
            <a:ext cx="793455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baseline="30000" dirty="0" smtClean="0">
                <a:solidFill>
                  <a:schemeClr val="bg1"/>
                </a:solidFill>
                <a:latin typeface="Cambria"/>
                <a:cs typeface="Cambria"/>
              </a:rPr>
              <a:t>1</a:t>
            </a:r>
            <a:r>
              <a:rPr lang="en-US" sz="3000" b="1" dirty="0" smtClean="0">
                <a:solidFill>
                  <a:schemeClr val="bg1"/>
                </a:solidFill>
                <a:latin typeface="Cambria"/>
                <a:cs typeface="Cambria"/>
              </a:rPr>
              <a:t>And </a:t>
            </a:r>
            <a:r>
              <a:rPr lang="en-US" sz="3000" b="1" dirty="0">
                <a:solidFill>
                  <a:schemeClr val="bg1"/>
                </a:solidFill>
                <a:latin typeface="Cambria"/>
                <a:cs typeface="Cambria"/>
              </a:rPr>
              <a:t>as they were speaking to the people, the priests and the captain of the temple and the Sadducees came upon them, </a:t>
            </a:r>
            <a:r>
              <a:rPr lang="en-US" sz="3000" b="1" baseline="30000" dirty="0" smtClean="0">
                <a:solidFill>
                  <a:schemeClr val="bg1"/>
                </a:solidFill>
                <a:latin typeface="Cambria"/>
                <a:cs typeface="Cambria"/>
              </a:rPr>
              <a:t>2</a:t>
            </a:r>
            <a:r>
              <a:rPr lang="en-US" sz="3000" b="1" dirty="0" smtClean="0">
                <a:solidFill>
                  <a:schemeClr val="bg1"/>
                </a:solidFill>
                <a:latin typeface="Cambria"/>
                <a:cs typeface="Cambria"/>
              </a:rPr>
              <a:t>greatly </a:t>
            </a:r>
            <a:r>
              <a:rPr lang="en-US" sz="3000" b="1" dirty="0">
                <a:solidFill>
                  <a:schemeClr val="bg1"/>
                </a:solidFill>
                <a:latin typeface="Cambria"/>
                <a:cs typeface="Cambria"/>
              </a:rPr>
              <a:t>annoyed because they were teaching the people and proclaiming in Jesus the resurrection from the dead. </a:t>
            </a:r>
            <a:r>
              <a:rPr lang="en-US" sz="3000" b="1" baseline="30000" dirty="0" smtClean="0">
                <a:solidFill>
                  <a:schemeClr val="bg1"/>
                </a:solidFill>
                <a:latin typeface="Cambria"/>
                <a:cs typeface="Cambria"/>
              </a:rPr>
              <a:t>3</a:t>
            </a:r>
            <a:r>
              <a:rPr lang="en-US" sz="3000" b="1" dirty="0" smtClean="0">
                <a:solidFill>
                  <a:schemeClr val="bg1"/>
                </a:solidFill>
                <a:latin typeface="Cambria"/>
                <a:cs typeface="Cambria"/>
              </a:rPr>
              <a:t>And </a:t>
            </a:r>
            <a:r>
              <a:rPr lang="en-US" sz="3000" b="1" dirty="0">
                <a:solidFill>
                  <a:schemeClr val="bg1"/>
                </a:solidFill>
                <a:latin typeface="Cambria"/>
                <a:cs typeface="Cambria"/>
              </a:rPr>
              <a:t>they arrested them and put them in custody until the next day, for it was already evening. </a:t>
            </a:r>
            <a:r>
              <a:rPr lang="en-US" sz="3000" b="1" baseline="30000" dirty="0" smtClean="0">
                <a:solidFill>
                  <a:schemeClr val="bg1"/>
                </a:solidFill>
                <a:latin typeface="Cambria"/>
                <a:cs typeface="Cambria"/>
              </a:rPr>
              <a:t>4</a:t>
            </a:r>
            <a:r>
              <a:rPr lang="en-US" sz="3000" b="1" dirty="0" smtClean="0">
                <a:solidFill>
                  <a:schemeClr val="bg1"/>
                </a:solidFill>
                <a:latin typeface="Cambria"/>
                <a:cs typeface="Cambria"/>
              </a:rPr>
              <a:t>But </a:t>
            </a:r>
            <a:r>
              <a:rPr lang="en-US" sz="3000" b="1" dirty="0">
                <a:solidFill>
                  <a:schemeClr val="bg1"/>
                </a:solidFill>
                <a:latin typeface="Cambria"/>
                <a:cs typeface="Cambria"/>
              </a:rPr>
              <a:t>many of those who had heard the word believed, and the number of the men came to about five thousand. </a:t>
            </a:r>
          </a:p>
        </p:txBody>
      </p:sp>
    </p:spTree>
    <p:extLst>
      <p:ext uri="{BB962C8B-B14F-4D97-AF65-F5344CB8AC3E}">
        <p14:creationId xmlns:p14="http://schemas.microsoft.com/office/powerpoint/2010/main" val="10680013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Lean on brethren.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4:23–24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334160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Remember… God always wins.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Psalm 2</a:t>
            </a:r>
          </a:p>
          <a:p>
            <a:r>
              <a:rPr lang="en-US" dirty="0" smtClean="0"/>
              <a:t>Matthew 12:30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482536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60833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0843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jectio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0749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 rejection.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4:24–26</a:t>
            </a:r>
          </a:p>
          <a:p>
            <a:r>
              <a:rPr lang="en-US" dirty="0" smtClean="0"/>
              <a:t>John 15:18–21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82526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Pray for boldness.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4:24–30</a:t>
            </a:r>
          </a:p>
          <a:p>
            <a:r>
              <a:rPr lang="en-US" dirty="0" smtClean="0"/>
              <a:t>Exodus 3:12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801642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Realize people’s souls are</a:t>
            </a:r>
            <a:br>
              <a:rPr lang="en-US" dirty="0" smtClean="0"/>
            </a:br>
            <a:r>
              <a:rPr lang="en-US" dirty="0" smtClean="0"/>
              <a:t>at stake.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4:11–12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46935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Realize your soul is a stake.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4:18–20</a:t>
            </a:r>
          </a:p>
          <a:p>
            <a:r>
              <a:rPr lang="en-US" dirty="0" smtClean="0"/>
              <a:t>Acts 5:29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086364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being selfish.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4:18–20</a:t>
            </a:r>
          </a:p>
          <a:p>
            <a:r>
              <a:rPr lang="en-US" dirty="0" smtClean="0"/>
              <a:t>Luke 9:23–27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01630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those who do accept.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4:4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999267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152</TotalTime>
  <Words>154</Words>
  <Application>Microsoft Office PowerPoint</Application>
  <PresentationFormat>On-screen Show (4:3)</PresentationFormat>
  <Paragraphs>25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</vt:lpstr>
      <vt:lpstr> Black </vt:lpstr>
      <vt:lpstr>Acts 4:1–4</vt:lpstr>
      <vt:lpstr>PowerPoint Presentation</vt:lpstr>
      <vt:lpstr>PowerPoint Presentation</vt:lpstr>
      <vt:lpstr>Expect rejection.</vt:lpstr>
      <vt:lpstr>Pray for boldness.</vt:lpstr>
      <vt:lpstr>Realize people’s souls are at stake.</vt:lpstr>
      <vt:lpstr>Realize your soul is a stake.</vt:lpstr>
      <vt:lpstr>Stop being selfish.</vt:lpstr>
      <vt:lpstr>Focus on those who do accept.</vt:lpstr>
      <vt:lpstr>Lean on brethren. </vt:lpstr>
      <vt:lpstr>Remember… God always wins.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Acts 2:42–44</dc:title>
  <dc:creator>TERRY  FRANCIS</dc:creator>
  <cp:lastModifiedBy>BoothR</cp:lastModifiedBy>
  <cp:revision>16</cp:revision>
  <cp:lastPrinted>2014-10-19T11:49:08Z</cp:lastPrinted>
  <dcterms:created xsi:type="dcterms:W3CDTF">2014-08-24T11:52:04Z</dcterms:created>
  <dcterms:modified xsi:type="dcterms:W3CDTF">2014-10-19T14:12:33Z</dcterms:modified>
</cp:coreProperties>
</file>