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50E9D-4F40-1249-B7E0-5CA82DDC06B1}" type="datetimeFigureOut">
              <a:rPr lang="en-US" smtClean="0"/>
              <a:t>10/12/2014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6E3CB-D02B-634E-A038-B6DC3BE4E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809273"/>
      </p:ext>
    </p:extLst>
  </p:cSld>
  <p:clrMapOvr>
    <a:masterClrMapping/>
  </p:clrMapOvr>
  <p:transition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50E9D-4F40-1249-B7E0-5CA82DDC06B1}" type="datetimeFigureOut">
              <a:rPr lang="en-US" smtClean="0"/>
              <a:t>10/12/2014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6E3CB-D02B-634E-A038-B6DC3BE4E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752412"/>
      </p:ext>
    </p:extLst>
  </p:cSld>
  <p:clrMapOvr>
    <a:masterClrMapping/>
  </p:clrMapOvr>
  <p:transition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50E9D-4F40-1249-B7E0-5CA82DDC06B1}" type="datetimeFigureOut">
              <a:rPr lang="en-US" smtClean="0"/>
              <a:t>10/12/2014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6E3CB-D02B-634E-A038-B6DC3BE4E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744356"/>
      </p:ext>
    </p:extLst>
  </p:cSld>
  <p:clrMapOvr>
    <a:masterClrMapping/>
  </p:clrMapOvr>
  <p:transition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50E9D-4F40-1249-B7E0-5CA82DDC06B1}" type="datetimeFigureOut">
              <a:rPr lang="en-US" smtClean="0"/>
              <a:t>10/12/2014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6E3CB-D02B-634E-A038-B6DC3BE4E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689997"/>
      </p:ext>
    </p:extLst>
  </p:cSld>
  <p:clrMapOvr>
    <a:masterClrMapping/>
  </p:clrMapOvr>
  <p:transition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50E9D-4F40-1249-B7E0-5CA82DDC06B1}" type="datetimeFigureOut">
              <a:rPr lang="en-US" smtClean="0"/>
              <a:t>10/12/2014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6E3CB-D02B-634E-A038-B6DC3BE4E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827668"/>
      </p:ext>
    </p:extLst>
  </p:cSld>
  <p:clrMapOvr>
    <a:masterClrMapping/>
  </p:clrMapOvr>
  <p:transition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50E9D-4F40-1249-B7E0-5CA82DDC06B1}" type="datetimeFigureOut">
              <a:rPr lang="en-US" smtClean="0"/>
              <a:t>10/12/2014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6E3CB-D02B-634E-A038-B6DC3BE4E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363168"/>
      </p:ext>
    </p:extLst>
  </p:cSld>
  <p:clrMapOvr>
    <a:masterClrMapping/>
  </p:clrMapOvr>
  <p:transition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50E9D-4F40-1249-B7E0-5CA82DDC06B1}" type="datetimeFigureOut">
              <a:rPr lang="en-US" smtClean="0"/>
              <a:t>10/12/2014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6E3CB-D02B-634E-A038-B6DC3BE4E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785806"/>
      </p:ext>
    </p:extLst>
  </p:cSld>
  <p:clrMapOvr>
    <a:masterClrMapping/>
  </p:clrMapOvr>
  <p:transition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50E9D-4F40-1249-B7E0-5CA82DDC06B1}" type="datetimeFigureOut">
              <a:rPr lang="en-US" smtClean="0"/>
              <a:t>10/12/2014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6E3CB-D02B-634E-A038-B6DC3BE4E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520174"/>
      </p:ext>
    </p:extLst>
  </p:cSld>
  <p:clrMapOvr>
    <a:masterClrMapping/>
  </p:clrMapOvr>
  <p:transition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50E9D-4F40-1249-B7E0-5CA82DDC06B1}" type="datetimeFigureOut">
              <a:rPr lang="en-US" smtClean="0"/>
              <a:t>10/12/2014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6E3CB-D02B-634E-A038-B6DC3BE4E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386562"/>
      </p:ext>
    </p:extLst>
  </p:cSld>
  <p:clrMapOvr>
    <a:masterClrMapping/>
  </p:clrMapOvr>
  <p:transition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50E9D-4F40-1249-B7E0-5CA82DDC06B1}" type="datetimeFigureOut">
              <a:rPr lang="en-US" smtClean="0"/>
              <a:t>10/12/2014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6E3CB-D02B-634E-A038-B6DC3BE4E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800957"/>
      </p:ext>
    </p:extLst>
  </p:cSld>
  <p:clrMapOvr>
    <a:masterClrMapping/>
  </p:clrMapOvr>
  <p:transition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50E9D-4F40-1249-B7E0-5CA82DDC06B1}" type="datetimeFigureOut">
              <a:rPr lang="en-US" smtClean="0"/>
              <a:t>10/12/2014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6E3CB-D02B-634E-A038-B6DC3BE4E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751782"/>
      </p:ext>
    </p:extLst>
  </p:cSld>
  <p:clrMapOvr>
    <a:masterClrMapping/>
  </p:clrMapOvr>
  <p:transition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pe 02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950E9D-4F40-1249-B7E0-5CA82DDC06B1}" type="datetimeFigureOut">
              <a:rPr lang="en-US" smtClean="0"/>
              <a:t>10/12/2014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86E3CB-D02B-634E-A038-B6DC3BE4E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557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2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righ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righ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righ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righ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righ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r" defTabSz="4572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Cambria"/>
          <a:ea typeface="+mj-ea"/>
          <a:cs typeface="Cambria"/>
        </a:defRPr>
      </a:lvl1pPr>
    </p:titleStyle>
    <p:bodyStyle>
      <a:lvl1pPr marL="342900" indent="-342900" algn="r" defTabSz="457200" rtl="0" eaLnBrk="1" latinLnBrk="0" hangingPunct="1">
        <a:spcBef>
          <a:spcPct val="20000"/>
        </a:spcBef>
        <a:buFont typeface="Arial"/>
        <a:buChar char="•"/>
        <a:defRPr sz="3200" b="1" kern="1200">
          <a:solidFill>
            <a:schemeClr val="tx1"/>
          </a:solidFill>
          <a:latin typeface="Cambria"/>
          <a:ea typeface="+mn-ea"/>
          <a:cs typeface="Cambria"/>
        </a:defRPr>
      </a:lvl1pPr>
      <a:lvl2pPr marL="742950" indent="-285750" algn="r" defTabSz="457200" rtl="0" eaLnBrk="1" latinLnBrk="0" hangingPunct="1">
        <a:spcBef>
          <a:spcPct val="20000"/>
        </a:spcBef>
        <a:buFont typeface="Arial"/>
        <a:buChar char="–"/>
        <a:defRPr sz="2800" b="1" kern="1200">
          <a:solidFill>
            <a:schemeClr val="tx1"/>
          </a:solidFill>
          <a:latin typeface="Cambria"/>
          <a:ea typeface="+mn-ea"/>
          <a:cs typeface="Cambria"/>
        </a:defRPr>
      </a:lvl2pPr>
      <a:lvl3pPr marL="1143000" indent="-228600" algn="r" defTabSz="457200" rtl="0" eaLnBrk="1" latinLnBrk="0" hangingPunct="1">
        <a:spcBef>
          <a:spcPct val="20000"/>
        </a:spcBef>
        <a:buFont typeface="Arial"/>
        <a:buChar char="•"/>
        <a:defRPr sz="2400" b="1" kern="1200">
          <a:solidFill>
            <a:schemeClr val="tx1"/>
          </a:solidFill>
          <a:latin typeface="Cambria"/>
          <a:ea typeface="+mn-ea"/>
          <a:cs typeface="Cambria"/>
        </a:defRPr>
      </a:lvl3pPr>
      <a:lvl4pPr marL="1600200" indent="-228600" algn="r" defTabSz="457200" rtl="0" eaLnBrk="1" latinLnBrk="0" hangingPunct="1">
        <a:spcBef>
          <a:spcPct val="20000"/>
        </a:spcBef>
        <a:buFont typeface="Arial"/>
        <a:buChar char="–"/>
        <a:defRPr sz="2000" b="1" kern="1200">
          <a:solidFill>
            <a:schemeClr val="tx1"/>
          </a:solidFill>
          <a:latin typeface="Cambria"/>
          <a:ea typeface="+mn-ea"/>
          <a:cs typeface="Cambria"/>
        </a:defRPr>
      </a:lvl4pPr>
      <a:lvl5pPr marL="2057400" indent="-228600" algn="r" defTabSz="457200" rtl="0" eaLnBrk="1" latinLnBrk="0" hangingPunct="1">
        <a:spcBef>
          <a:spcPct val="20000"/>
        </a:spcBef>
        <a:buFont typeface="Arial"/>
        <a:buChar char="»"/>
        <a:defRPr sz="2000" b="1" kern="1200">
          <a:solidFill>
            <a:schemeClr val="tx1"/>
          </a:solidFill>
          <a:latin typeface="Cambria"/>
          <a:ea typeface="+mn-ea"/>
          <a:cs typeface="Cambri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1343"/>
          </a:xfrm>
        </p:spPr>
        <p:txBody>
          <a:bodyPr/>
          <a:lstStyle/>
          <a:p>
            <a:r>
              <a:rPr lang="en-US" dirty="0" smtClean="0"/>
              <a:t>1 Thessalonians 5:2, 4–6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270077"/>
            <a:ext cx="8229600" cy="38266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b="1" baseline="30000" dirty="0" smtClean="0">
                <a:latin typeface="Cambria"/>
                <a:cs typeface="Cambria"/>
              </a:rPr>
              <a:t>2</a:t>
            </a:r>
            <a:r>
              <a:rPr lang="en-US" sz="2800" b="1" dirty="0" smtClean="0">
                <a:latin typeface="Cambria"/>
                <a:cs typeface="Cambria"/>
              </a:rPr>
              <a:t> </a:t>
            </a:r>
            <a:r>
              <a:rPr lang="en-US" sz="2800" b="1" dirty="0">
                <a:latin typeface="Cambria"/>
                <a:cs typeface="Cambria"/>
              </a:rPr>
              <a:t>For you yourselves are fully aware that the day of the Lord will come like a thief in the night. </a:t>
            </a:r>
          </a:p>
          <a:p>
            <a:pPr algn="r"/>
            <a:r>
              <a:rPr lang="en-US" sz="2800" b="1" baseline="30000" dirty="0" smtClean="0">
                <a:latin typeface="Cambria"/>
                <a:cs typeface="Cambria"/>
              </a:rPr>
              <a:t/>
            </a:r>
            <a:br>
              <a:rPr lang="en-US" sz="2800" b="1" baseline="30000" dirty="0" smtClean="0">
                <a:latin typeface="Cambria"/>
                <a:cs typeface="Cambria"/>
              </a:rPr>
            </a:br>
            <a:r>
              <a:rPr lang="en-US" sz="2800" b="1" baseline="30000" dirty="0" smtClean="0">
                <a:latin typeface="Cambria"/>
                <a:cs typeface="Cambria"/>
              </a:rPr>
              <a:t>4</a:t>
            </a:r>
            <a:r>
              <a:rPr lang="en-US" sz="2800" b="1" dirty="0" smtClean="0">
                <a:latin typeface="Cambria"/>
                <a:cs typeface="Cambria"/>
              </a:rPr>
              <a:t> </a:t>
            </a:r>
            <a:r>
              <a:rPr lang="en-US" sz="2800" b="1" dirty="0">
                <a:latin typeface="Cambria"/>
                <a:cs typeface="Cambria"/>
              </a:rPr>
              <a:t>But you are not in darkness, brothers, for that day to surprise you like a thief. </a:t>
            </a:r>
            <a:r>
              <a:rPr lang="en-US" sz="2800" b="1" baseline="30000" dirty="0">
                <a:latin typeface="Cambria"/>
                <a:cs typeface="Cambria"/>
              </a:rPr>
              <a:t>5</a:t>
            </a:r>
            <a:r>
              <a:rPr lang="en-US" sz="2800" b="1" dirty="0">
                <a:latin typeface="Cambria"/>
                <a:cs typeface="Cambria"/>
              </a:rPr>
              <a:t> For you are all children of light, children of the day. We are not of the night or of the darkness. </a:t>
            </a:r>
            <a:r>
              <a:rPr lang="en-US" sz="2800" b="1" baseline="30000" dirty="0">
                <a:latin typeface="Cambria"/>
                <a:cs typeface="Cambria"/>
              </a:rPr>
              <a:t>6</a:t>
            </a:r>
            <a:r>
              <a:rPr lang="en-US" sz="2800" b="1" dirty="0">
                <a:latin typeface="Cambria"/>
                <a:cs typeface="Cambria"/>
              </a:rPr>
              <a:t> So then </a:t>
            </a:r>
            <a:r>
              <a:rPr lang="en-US" sz="2800" b="1" dirty="0" smtClean="0">
                <a:latin typeface="Cambria"/>
                <a:cs typeface="Cambria"/>
              </a:rPr>
              <a:t>let</a:t>
            </a:r>
            <a:br>
              <a:rPr lang="en-US" sz="2800" b="1" dirty="0" smtClean="0">
                <a:latin typeface="Cambria"/>
                <a:cs typeface="Cambria"/>
              </a:rPr>
            </a:br>
            <a:r>
              <a:rPr lang="en-US" sz="2800" b="1" dirty="0" smtClean="0">
                <a:latin typeface="Cambria"/>
                <a:cs typeface="Cambria"/>
              </a:rPr>
              <a:t> </a:t>
            </a:r>
            <a:r>
              <a:rPr lang="en-US" sz="2800" b="1" dirty="0">
                <a:latin typeface="Cambria"/>
                <a:cs typeface="Cambria"/>
              </a:rPr>
              <a:t>us not sleep, as others do, but let us </a:t>
            </a:r>
            <a:r>
              <a:rPr lang="en-US" sz="2800" b="1" dirty="0" smtClean="0">
                <a:latin typeface="Cambria"/>
                <a:cs typeface="Cambria"/>
              </a:rPr>
              <a:t/>
            </a:r>
            <a:br>
              <a:rPr lang="en-US" sz="2800" b="1" dirty="0" smtClean="0">
                <a:latin typeface="Cambria"/>
                <a:cs typeface="Cambria"/>
              </a:rPr>
            </a:br>
            <a:r>
              <a:rPr lang="en-US" sz="2800" b="1" dirty="0" smtClean="0">
                <a:latin typeface="Cambria"/>
                <a:cs typeface="Cambria"/>
              </a:rPr>
              <a:t>keep </a:t>
            </a:r>
            <a:r>
              <a:rPr lang="en-US" sz="2800" b="1" dirty="0">
                <a:latin typeface="Cambria"/>
                <a:cs typeface="Cambria"/>
              </a:rPr>
              <a:t>awake and be sober. </a:t>
            </a:r>
          </a:p>
        </p:txBody>
      </p:sp>
    </p:spTree>
    <p:extLst>
      <p:ext uri="{BB962C8B-B14F-4D97-AF65-F5344CB8AC3E}">
        <p14:creationId xmlns:p14="http://schemas.microsoft.com/office/powerpoint/2010/main" val="3873786626"/>
      </p:ext>
    </p:extLst>
  </p:cSld>
  <p:clrMapOvr>
    <a:masterClrMapping/>
  </p:clrMapOvr>
  <p:transition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60040181"/>
      </p:ext>
    </p:extLst>
  </p:cSld>
  <p:clrMapOvr>
    <a:masterClrMapping/>
  </p:clrMapOvr>
  <p:transition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ope 0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829417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Those who have no hope.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may be hopeless when our loved ones aren’t faithful. </a:t>
            </a:r>
          </a:p>
          <a:p>
            <a:pPr lvl="1"/>
            <a:r>
              <a:rPr lang="en-US" dirty="0" smtClean="0"/>
              <a:t>Hebrews 5:8–9</a:t>
            </a:r>
          </a:p>
          <a:p>
            <a:pPr lvl="1"/>
            <a:r>
              <a:rPr lang="en-US" dirty="0" smtClean="0"/>
              <a:t>2 Thessalonians 1:5–10</a:t>
            </a:r>
          </a:p>
          <a:p>
            <a:r>
              <a:rPr lang="en-US" dirty="0" smtClean="0"/>
              <a:t>We may feel hopeless because of our own lack of faith. </a:t>
            </a:r>
          </a:p>
          <a:p>
            <a:pPr lvl="1"/>
            <a:r>
              <a:rPr lang="en-US" dirty="0" smtClean="0"/>
              <a:t>Psalm 42:1–4, 9–10; 43:1–2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576639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answer to hopelessness: </a:t>
            </a:r>
            <a:br>
              <a:rPr lang="en-US" dirty="0" smtClean="0"/>
            </a:br>
            <a:r>
              <a:rPr lang="en-US" dirty="0" smtClean="0"/>
              <a:t>Jesus Christ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 Thessalonians 1:2–3</a:t>
            </a:r>
          </a:p>
          <a:p>
            <a:r>
              <a:rPr lang="en-US" dirty="0" smtClean="0"/>
              <a:t>1 Thessalonians 4:13–17</a:t>
            </a:r>
          </a:p>
        </p:txBody>
      </p:sp>
    </p:spTree>
    <p:extLst>
      <p:ext uri="{BB962C8B-B14F-4D97-AF65-F5344CB8AC3E}">
        <p14:creationId xmlns:p14="http://schemas.microsoft.com/office/powerpoint/2010/main" val="2690500694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must be prepared.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 Thessalonians 5:1–4</a:t>
            </a:r>
          </a:p>
          <a:p>
            <a:r>
              <a:rPr lang="en-US" dirty="0" smtClean="0"/>
              <a:t>1 Thessalonians 5:4–11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6966186"/>
      </p:ext>
    </p:extLst>
  </p:cSld>
  <p:clrMapOvr>
    <a:masterClrMapping/>
  </p:clrMapOvr>
  <p:transition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55385240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89</Words>
  <Application>Microsoft Office PowerPoint</Application>
  <PresentationFormat>On-screen Show (4:3)</PresentationFormat>
  <Paragraphs>15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Cambria</vt:lpstr>
      <vt:lpstr>Office Theme</vt:lpstr>
      <vt:lpstr>1 Thessalonians 5:2, 4–6</vt:lpstr>
      <vt:lpstr>PowerPoint Presentation</vt:lpstr>
      <vt:lpstr>PowerPoint Presentation</vt:lpstr>
      <vt:lpstr>Those who have no hope.</vt:lpstr>
      <vt:lpstr>The answer to hopelessness:  Jesus Christ</vt:lpstr>
      <vt:lpstr>We must be prepared.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 Thessalonians 5:2, 4–6</dc:title>
  <dc:creator>TERRY  FRANCIS</dc:creator>
  <cp:lastModifiedBy>BoothR</cp:lastModifiedBy>
  <cp:revision>1</cp:revision>
  <dcterms:created xsi:type="dcterms:W3CDTF">2014-10-12T11:29:10Z</dcterms:created>
  <dcterms:modified xsi:type="dcterms:W3CDTF">2014-10-12T15:56:49Z</dcterms:modified>
</cp:coreProperties>
</file>