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84" r:id="rId5"/>
    <p:sldId id="285" r:id="rId6"/>
    <p:sldId id="286" r:id="rId7"/>
    <p:sldId id="287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49" autoAdjust="0"/>
    <p:restoredTop sz="86430" autoAdjust="0"/>
  </p:normalViewPr>
  <p:slideViewPr>
    <p:cSldViewPr snapToGrid="0" snapToObjects="1"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200B5-869B-ED40-8DFD-69051B046C11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D4BB3-03B7-914F-A612-783E3D38D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57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1D4BB3-03B7-914F-A612-783E3D38DD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92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 to the Basics_C_NT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5144" y="473156"/>
            <a:ext cx="6962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7193" y="1940111"/>
            <a:ext cx="7196436" cy="4186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Cambria"/>
          <a:ea typeface="+mn-ea"/>
          <a:cs typeface="Cambria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 to the Basics_C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9373" y="473156"/>
            <a:ext cx="7408425" cy="886578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Acts 6:2–3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9373" y="1355260"/>
            <a:ext cx="793455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2 </a:t>
            </a:r>
            <a:r>
              <a:rPr lang="en-US" sz="3200" b="1" dirty="0">
                <a:solidFill>
                  <a:schemeClr val="bg1"/>
                </a:solidFill>
              </a:rPr>
              <a:t>And the twelve summoned the full number of the disciples and said, “It is not right that we should give up preaching the word of God to serve tables. 3 Therefore, brothers, pick out from among you seven men of good repute, full of the Spirit and of wisdom, whom we will appoint to this duty. </a:t>
            </a:r>
          </a:p>
        </p:txBody>
      </p:sp>
    </p:spTree>
    <p:extLst>
      <p:ext uri="{BB962C8B-B14F-4D97-AF65-F5344CB8AC3E}">
        <p14:creationId xmlns:p14="http://schemas.microsoft.com/office/powerpoint/2010/main" val="106800132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843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verythin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0749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delegation mean for the local church?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here will be specialized work. </a:t>
            </a:r>
          </a:p>
          <a:p>
            <a:pPr lvl="1"/>
            <a:r>
              <a:rPr lang="en-US" dirty="0" smtClean="0"/>
              <a:t>Acts 6:2–4; 8:4</a:t>
            </a:r>
          </a:p>
          <a:p>
            <a:pPr lvl="1"/>
            <a:r>
              <a:rPr lang="en-US" dirty="0" smtClean="0"/>
              <a:t>1 Corinthians 12:14–21</a:t>
            </a:r>
          </a:p>
          <a:p>
            <a:r>
              <a:rPr lang="en-US" dirty="0"/>
              <a:t>T</a:t>
            </a:r>
            <a:r>
              <a:rPr lang="en-US" dirty="0" smtClean="0"/>
              <a:t>here will need to be specialized training. </a:t>
            </a:r>
          </a:p>
          <a:p>
            <a:pPr lvl="1"/>
            <a:r>
              <a:rPr lang="en-US" dirty="0" smtClean="0"/>
              <a:t>Ephesians 4:11–12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56854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delegation mean for the local church?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pecialized work will be assigned based on our abilities.</a:t>
            </a:r>
          </a:p>
          <a:p>
            <a:pPr lvl="1"/>
            <a:r>
              <a:rPr lang="en-US" dirty="0" smtClean="0"/>
              <a:t>Romans 12:4–8</a:t>
            </a:r>
          </a:p>
          <a:p>
            <a:pPr lvl="1"/>
            <a:r>
              <a:rPr lang="en-US" dirty="0" smtClean="0"/>
              <a:t>Ephesians 4:16</a:t>
            </a:r>
          </a:p>
          <a:p>
            <a:r>
              <a:rPr lang="en-US" dirty="0"/>
              <a:t>S</a:t>
            </a:r>
            <a:r>
              <a:rPr lang="en-US" dirty="0" smtClean="0"/>
              <a:t>ome tasks will be limited to a specific number of people. </a:t>
            </a:r>
          </a:p>
          <a:p>
            <a:pPr lvl="1"/>
            <a:r>
              <a:rPr lang="en-US" dirty="0" smtClean="0"/>
              <a:t>Acts 6:3, 5–6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678844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this mean to you personally?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7193" y="1940111"/>
            <a:ext cx="7196436" cy="45952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are a working part of this church. </a:t>
            </a:r>
          </a:p>
          <a:p>
            <a:pPr lvl="1"/>
            <a:r>
              <a:rPr lang="en-US" dirty="0" smtClean="0"/>
              <a:t>1 Peter 4:10; Ephesians 4:16</a:t>
            </a:r>
          </a:p>
          <a:p>
            <a:r>
              <a:rPr lang="en-US" dirty="0" smtClean="0"/>
              <a:t>You must recognize everyone else is a working part of this church. </a:t>
            </a:r>
          </a:p>
          <a:p>
            <a:pPr lvl="1"/>
            <a:r>
              <a:rPr lang="en-US" dirty="0" smtClean="0"/>
              <a:t>1 Corinthians 12:21–25</a:t>
            </a:r>
          </a:p>
          <a:p>
            <a:r>
              <a:rPr lang="en-US" dirty="0"/>
              <a:t>You must be willing to specialize. </a:t>
            </a:r>
          </a:p>
          <a:p>
            <a:r>
              <a:rPr lang="en-US" dirty="0"/>
              <a:t>Nobody will know every detail of every work. </a:t>
            </a:r>
          </a:p>
        </p:txBody>
      </p:sp>
    </p:spTree>
    <p:extLst>
      <p:ext uri="{BB962C8B-B14F-4D97-AF65-F5344CB8AC3E}">
        <p14:creationId xmlns:p14="http://schemas.microsoft.com/office/powerpoint/2010/main" val="256325642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work needs to be done?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05285"/>
            <a:ext cx="4038600" cy="4220878"/>
          </a:xfrm>
        </p:spPr>
        <p:txBody>
          <a:bodyPr>
            <a:normAutofit/>
          </a:bodyPr>
          <a:lstStyle/>
          <a:p>
            <a:r>
              <a:rPr lang="en-US" dirty="0" smtClean="0"/>
              <a:t>Work in the public assembly. </a:t>
            </a:r>
          </a:p>
          <a:p>
            <a:r>
              <a:rPr lang="en-US" dirty="0" smtClean="0"/>
              <a:t>Work in the bible class program. </a:t>
            </a:r>
          </a:p>
          <a:p>
            <a:r>
              <a:rPr lang="en-US" dirty="0" smtClean="0"/>
              <a:t>Work in record keeping. </a:t>
            </a:r>
          </a:p>
          <a:p>
            <a:r>
              <a:rPr lang="en-US" dirty="0" smtClean="0"/>
              <a:t>Work on the building.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905285"/>
            <a:ext cx="4038600" cy="4220878"/>
          </a:xfrm>
        </p:spPr>
        <p:txBody>
          <a:bodyPr>
            <a:normAutofit/>
          </a:bodyPr>
          <a:lstStyle/>
          <a:p>
            <a:r>
              <a:rPr lang="en-US" dirty="0"/>
              <a:t>Work with guests. </a:t>
            </a:r>
          </a:p>
          <a:p>
            <a:r>
              <a:rPr lang="en-US" dirty="0" smtClean="0"/>
              <a:t>Work encouraging the weak. </a:t>
            </a:r>
          </a:p>
          <a:p>
            <a:r>
              <a:rPr lang="en-US" dirty="0" smtClean="0"/>
              <a:t>Work in benevolence.</a:t>
            </a:r>
          </a:p>
          <a:p>
            <a:r>
              <a:rPr lang="en-US" dirty="0" smtClean="0"/>
              <a:t>Work in technology.</a:t>
            </a:r>
          </a:p>
          <a:p>
            <a:r>
              <a:rPr lang="en-US" dirty="0" smtClean="0"/>
              <a:t>Work in serving others.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6870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608330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103</TotalTime>
  <Words>246</Words>
  <Application>Microsoft Office PowerPoint</Application>
  <PresentationFormat>On-screen Show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 Black </vt:lpstr>
      <vt:lpstr>Acts 6:2–3</vt:lpstr>
      <vt:lpstr>PowerPoint Presentation</vt:lpstr>
      <vt:lpstr>PowerPoint Presentation</vt:lpstr>
      <vt:lpstr>What does delegation mean for the local church? </vt:lpstr>
      <vt:lpstr>What does delegation mean for the local church? </vt:lpstr>
      <vt:lpstr>What does this mean to you personally? </vt:lpstr>
      <vt:lpstr>What work needs to be done?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Acts 2:42–44</dc:title>
  <dc:creator>TERRY  FRANCIS</dc:creator>
  <cp:lastModifiedBy>BoothR</cp:lastModifiedBy>
  <cp:revision>13</cp:revision>
  <dcterms:created xsi:type="dcterms:W3CDTF">2014-08-24T11:52:04Z</dcterms:created>
  <dcterms:modified xsi:type="dcterms:W3CDTF">2014-10-12T14:02:15Z</dcterms:modified>
</cp:coreProperties>
</file>