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7" r:id="rId3"/>
    <p:sldId id="258" r:id="rId4"/>
    <p:sldId id="292" r:id="rId5"/>
    <p:sldId id="293" r:id="rId6"/>
    <p:sldId id="294" r:id="rId7"/>
    <p:sldId id="295" r:id="rId8"/>
    <p:sldId id="260"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1D2A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1" autoAdjust="0"/>
    <p:restoredTop sz="94494" autoAdjust="0"/>
  </p:normalViewPr>
  <p:slideViewPr>
    <p:cSldViewPr snapToGrid="0" snapToObjects="1">
      <p:cViewPr>
        <p:scale>
          <a:sx n="72" d="100"/>
          <a:sy n="72" d="100"/>
        </p:scale>
        <p:origin x="-136" y="-504"/>
      </p:cViewPr>
      <p:guideLst>
        <p:guide orient="horz" pos="2160"/>
        <p:guide pos="2880"/>
      </p:guideLst>
    </p:cSldViewPr>
  </p:slideViewPr>
  <p:outlineViewPr>
    <p:cViewPr>
      <p:scale>
        <a:sx n="33" d="100"/>
        <a:sy n="33" d="100"/>
      </p:scale>
      <p:origin x="0" y="429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A82308-C541-1449-9D51-34FC030BB7F4}" type="datetimeFigureOut">
              <a:rPr lang="en-US" smtClean="0"/>
              <a:t>10/26/14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D0292C-1032-6748-9974-8BC701F5A9A7}" type="slidenum">
              <a:rPr lang="en-US" smtClean="0"/>
              <a:t>‹#›</a:t>
            </a:fld>
            <a:endParaRPr lang="en-US"/>
          </a:p>
        </p:txBody>
      </p:sp>
    </p:spTree>
    <p:extLst>
      <p:ext uri="{BB962C8B-B14F-4D97-AF65-F5344CB8AC3E}">
        <p14:creationId xmlns:p14="http://schemas.microsoft.com/office/powerpoint/2010/main" val="361900532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D0292C-1032-6748-9974-8BC701F5A9A7}" type="slidenum">
              <a:rPr lang="en-US" smtClean="0"/>
              <a:t>1</a:t>
            </a:fld>
            <a:endParaRPr lang="en-US"/>
          </a:p>
        </p:txBody>
      </p:sp>
    </p:spTree>
    <p:extLst>
      <p:ext uri="{BB962C8B-B14F-4D97-AF65-F5344CB8AC3E}">
        <p14:creationId xmlns:p14="http://schemas.microsoft.com/office/powerpoint/2010/main" val="3182034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97542E-3DAB-A34B-BA60-D12945F57C80}" type="datetimeFigureOut">
              <a:rPr lang="en-US" smtClean="0"/>
              <a:t>10/26/14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A434C-A1C7-DD45-94C8-E0318C5E887B}" type="slidenum">
              <a:rPr lang="en-US" smtClean="0"/>
              <a:t>‹#›</a:t>
            </a:fld>
            <a:endParaRPr lang="en-US"/>
          </a:p>
        </p:txBody>
      </p:sp>
    </p:spTree>
    <p:extLst>
      <p:ext uri="{BB962C8B-B14F-4D97-AF65-F5344CB8AC3E}">
        <p14:creationId xmlns:p14="http://schemas.microsoft.com/office/powerpoint/2010/main" val="307909783"/>
      </p:ext>
    </p:extLst>
  </p:cSld>
  <p:clrMapOvr>
    <a:masterClrMapping/>
  </p:clrMapOvr>
  <p:transition xmlns:p14="http://schemas.microsoft.com/office/powerpoint/2010/mai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97542E-3DAB-A34B-BA60-D12945F57C80}" type="datetimeFigureOut">
              <a:rPr lang="en-US" smtClean="0"/>
              <a:t>10/26/14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A434C-A1C7-DD45-94C8-E0318C5E887B}" type="slidenum">
              <a:rPr lang="en-US" smtClean="0"/>
              <a:t>‹#›</a:t>
            </a:fld>
            <a:endParaRPr lang="en-US"/>
          </a:p>
        </p:txBody>
      </p:sp>
    </p:spTree>
    <p:extLst>
      <p:ext uri="{BB962C8B-B14F-4D97-AF65-F5344CB8AC3E}">
        <p14:creationId xmlns:p14="http://schemas.microsoft.com/office/powerpoint/2010/main" val="2478482332"/>
      </p:ext>
    </p:extLst>
  </p:cSld>
  <p:clrMapOvr>
    <a:masterClrMapping/>
  </p:clrMapOvr>
  <p:transition xmlns:p14="http://schemas.microsoft.com/office/powerpoint/2010/mai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97542E-3DAB-A34B-BA60-D12945F57C80}" type="datetimeFigureOut">
              <a:rPr lang="en-US" smtClean="0"/>
              <a:t>10/26/14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A434C-A1C7-DD45-94C8-E0318C5E887B}" type="slidenum">
              <a:rPr lang="en-US" smtClean="0"/>
              <a:t>‹#›</a:t>
            </a:fld>
            <a:endParaRPr lang="en-US"/>
          </a:p>
        </p:txBody>
      </p:sp>
    </p:spTree>
    <p:extLst>
      <p:ext uri="{BB962C8B-B14F-4D97-AF65-F5344CB8AC3E}">
        <p14:creationId xmlns:p14="http://schemas.microsoft.com/office/powerpoint/2010/main" val="3915974113"/>
      </p:ext>
    </p:extLst>
  </p:cSld>
  <p:clrMapOvr>
    <a:masterClrMapping/>
  </p:clrMapOvr>
  <p:transition xmlns:p14="http://schemas.microsoft.com/office/powerpoint/2010/mai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97542E-3DAB-A34B-BA60-D12945F57C80}" type="datetimeFigureOut">
              <a:rPr lang="en-US" smtClean="0"/>
              <a:t>10/26/14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A434C-A1C7-DD45-94C8-E0318C5E887B}" type="slidenum">
              <a:rPr lang="en-US" smtClean="0"/>
              <a:t>‹#›</a:t>
            </a:fld>
            <a:endParaRPr lang="en-US"/>
          </a:p>
        </p:txBody>
      </p:sp>
    </p:spTree>
    <p:extLst>
      <p:ext uri="{BB962C8B-B14F-4D97-AF65-F5344CB8AC3E}">
        <p14:creationId xmlns:p14="http://schemas.microsoft.com/office/powerpoint/2010/main" val="3907727863"/>
      </p:ext>
    </p:extLst>
  </p:cSld>
  <p:clrMapOvr>
    <a:masterClrMapping/>
  </p:clrMapOvr>
  <p:transition xmlns:p14="http://schemas.microsoft.com/office/powerpoint/2010/mai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97542E-3DAB-A34B-BA60-D12945F57C80}" type="datetimeFigureOut">
              <a:rPr lang="en-US" smtClean="0"/>
              <a:t>10/26/14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A434C-A1C7-DD45-94C8-E0318C5E887B}" type="slidenum">
              <a:rPr lang="en-US" smtClean="0"/>
              <a:t>‹#›</a:t>
            </a:fld>
            <a:endParaRPr lang="en-US"/>
          </a:p>
        </p:txBody>
      </p:sp>
    </p:spTree>
    <p:extLst>
      <p:ext uri="{BB962C8B-B14F-4D97-AF65-F5344CB8AC3E}">
        <p14:creationId xmlns:p14="http://schemas.microsoft.com/office/powerpoint/2010/main" val="1435939773"/>
      </p:ext>
    </p:extLst>
  </p:cSld>
  <p:clrMapOvr>
    <a:masterClrMapping/>
  </p:clrMapOvr>
  <p:transition xmlns:p14="http://schemas.microsoft.com/office/powerpoint/2010/mai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97542E-3DAB-A34B-BA60-D12945F57C80}" type="datetimeFigureOut">
              <a:rPr lang="en-US" smtClean="0"/>
              <a:t>10/26/14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7A434C-A1C7-DD45-94C8-E0318C5E887B}" type="slidenum">
              <a:rPr lang="en-US" smtClean="0"/>
              <a:t>‹#›</a:t>
            </a:fld>
            <a:endParaRPr lang="en-US"/>
          </a:p>
        </p:txBody>
      </p:sp>
    </p:spTree>
    <p:extLst>
      <p:ext uri="{BB962C8B-B14F-4D97-AF65-F5344CB8AC3E}">
        <p14:creationId xmlns:p14="http://schemas.microsoft.com/office/powerpoint/2010/main" val="3470731776"/>
      </p:ext>
    </p:extLst>
  </p:cSld>
  <p:clrMapOvr>
    <a:masterClrMapping/>
  </p:clrMapOvr>
  <p:transition xmlns:p14="http://schemas.microsoft.com/office/powerpoint/2010/mai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97542E-3DAB-A34B-BA60-D12945F57C80}" type="datetimeFigureOut">
              <a:rPr lang="en-US" smtClean="0"/>
              <a:t>10/26/14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7A434C-A1C7-DD45-94C8-E0318C5E887B}" type="slidenum">
              <a:rPr lang="en-US" smtClean="0"/>
              <a:t>‹#›</a:t>
            </a:fld>
            <a:endParaRPr lang="en-US"/>
          </a:p>
        </p:txBody>
      </p:sp>
    </p:spTree>
    <p:extLst>
      <p:ext uri="{BB962C8B-B14F-4D97-AF65-F5344CB8AC3E}">
        <p14:creationId xmlns:p14="http://schemas.microsoft.com/office/powerpoint/2010/main" val="3280495628"/>
      </p:ext>
    </p:extLst>
  </p:cSld>
  <p:clrMapOvr>
    <a:masterClrMapping/>
  </p:clrMapOvr>
  <p:transition xmlns:p14="http://schemas.microsoft.com/office/powerpoint/2010/mai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97542E-3DAB-A34B-BA60-D12945F57C80}" type="datetimeFigureOut">
              <a:rPr lang="en-US" smtClean="0"/>
              <a:t>10/26/14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7A434C-A1C7-DD45-94C8-E0318C5E887B}" type="slidenum">
              <a:rPr lang="en-US" smtClean="0"/>
              <a:t>‹#›</a:t>
            </a:fld>
            <a:endParaRPr lang="en-US"/>
          </a:p>
        </p:txBody>
      </p:sp>
    </p:spTree>
    <p:extLst>
      <p:ext uri="{BB962C8B-B14F-4D97-AF65-F5344CB8AC3E}">
        <p14:creationId xmlns:p14="http://schemas.microsoft.com/office/powerpoint/2010/main" val="1704682630"/>
      </p:ext>
    </p:extLst>
  </p:cSld>
  <p:clrMapOvr>
    <a:masterClrMapping/>
  </p:clrMapOvr>
  <p:transition xmlns:p14="http://schemas.microsoft.com/office/powerpoint/2010/mai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97542E-3DAB-A34B-BA60-D12945F57C80}" type="datetimeFigureOut">
              <a:rPr lang="en-US" smtClean="0"/>
              <a:t>10/26/14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7A434C-A1C7-DD45-94C8-E0318C5E887B}" type="slidenum">
              <a:rPr lang="en-US" smtClean="0"/>
              <a:t>‹#›</a:t>
            </a:fld>
            <a:endParaRPr lang="en-US"/>
          </a:p>
        </p:txBody>
      </p:sp>
    </p:spTree>
    <p:extLst>
      <p:ext uri="{BB962C8B-B14F-4D97-AF65-F5344CB8AC3E}">
        <p14:creationId xmlns:p14="http://schemas.microsoft.com/office/powerpoint/2010/main" val="4156727838"/>
      </p:ext>
    </p:extLst>
  </p:cSld>
  <p:clrMapOvr>
    <a:masterClrMapping/>
  </p:clrMapOvr>
  <p:transition xmlns:p14="http://schemas.microsoft.com/office/powerpoint/2010/mai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97542E-3DAB-A34B-BA60-D12945F57C80}" type="datetimeFigureOut">
              <a:rPr lang="en-US" smtClean="0"/>
              <a:t>10/26/14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7A434C-A1C7-DD45-94C8-E0318C5E887B}" type="slidenum">
              <a:rPr lang="en-US" smtClean="0"/>
              <a:t>‹#›</a:t>
            </a:fld>
            <a:endParaRPr lang="en-US"/>
          </a:p>
        </p:txBody>
      </p:sp>
    </p:spTree>
    <p:extLst>
      <p:ext uri="{BB962C8B-B14F-4D97-AF65-F5344CB8AC3E}">
        <p14:creationId xmlns:p14="http://schemas.microsoft.com/office/powerpoint/2010/main" val="2525500400"/>
      </p:ext>
    </p:extLst>
  </p:cSld>
  <p:clrMapOvr>
    <a:masterClrMapping/>
  </p:clrMapOvr>
  <p:transition xmlns:p14="http://schemas.microsoft.com/office/powerpoint/2010/mai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97542E-3DAB-A34B-BA60-D12945F57C80}" type="datetimeFigureOut">
              <a:rPr lang="en-US" smtClean="0"/>
              <a:t>10/26/14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7A434C-A1C7-DD45-94C8-E0318C5E887B}" type="slidenum">
              <a:rPr lang="en-US" smtClean="0"/>
              <a:t>‹#›</a:t>
            </a:fld>
            <a:endParaRPr lang="en-US"/>
          </a:p>
        </p:txBody>
      </p:sp>
    </p:spTree>
    <p:extLst>
      <p:ext uri="{BB962C8B-B14F-4D97-AF65-F5344CB8AC3E}">
        <p14:creationId xmlns:p14="http://schemas.microsoft.com/office/powerpoint/2010/main" val="4036836992"/>
      </p:ext>
    </p:extLst>
  </p:cSld>
  <p:clrMapOvr>
    <a:masterClrMapping/>
  </p:clrMapOvr>
  <p:transition xmlns:p14="http://schemas.microsoft.com/office/powerpoint/2010/main">
    <p:wipe dir="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REMEMBER_cb.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97542E-3DAB-A34B-BA60-D12945F57C80}" type="datetimeFigureOut">
              <a:rPr lang="en-US" smtClean="0"/>
              <a:t>10/26/14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7A434C-A1C7-DD45-94C8-E0318C5E887B}" type="slidenum">
              <a:rPr lang="en-US" smtClean="0"/>
              <a:t>‹#›</a:t>
            </a:fld>
            <a:endParaRPr lang="en-US"/>
          </a:p>
        </p:txBody>
      </p:sp>
    </p:spTree>
    <p:extLst>
      <p:ext uri="{BB962C8B-B14F-4D97-AF65-F5344CB8AC3E}">
        <p14:creationId xmlns:p14="http://schemas.microsoft.com/office/powerpoint/2010/main" val="945245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txStyles>
    <p:titleStyle>
      <a:lvl1pPr algn="l" defTabSz="457200" rtl="0" eaLnBrk="1" latinLnBrk="0" hangingPunct="1">
        <a:spcBef>
          <a:spcPct val="0"/>
        </a:spcBef>
        <a:buNone/>
        <a:defRPr sz="4400" b="1" kern="1200">
          <a:solidFill>
            <a:srgbClr val="E1D2A1"/>
          </a:solidFill>
          <a:latin typeface="Cambria"/>
          <a:ea typeface="+mj-ea"/>
          <a:cs typeface="Cambria"/>
        </a:defRPr>
      </a:lvl1pPr>
    </p:titleStyle>
    <p:bodyStyle>
      <a:lvl1pPr marL="342900" indent="-342900" algn="l" defTabSz="457200" rtl="0" eaLnBrk="1" latinLnBrk="0" hangingPunct="1">
        <a:spcBef>
          <a:spcPct val="20000"/>
        </a:spcBef>
        <a:buFont typeface="Arial"/>
        <a:buChar char="•"/>
        <a:defRPr sz="3200" b="1" kern="1200">
          <a:solidFill>
            <a:srgbClr val="E1D2A1"/>
          </a:solidFill>
          <a:latin typeface="Cambria"/>
          <a:ea typeface="+mn-ea"/>
          <a:cs typeface="Cambria"/>
        </a:defRPr>
      </a:lvl1pPr>
      <a:lvl2pPr marL="742950" indent="-285750" algn="l" defTabSz="457200" rtl="0" eaLnBrk="1" latinLnBrk="0" hangingPunct="1">
        <a:spcBef>
          <a:spcPct val="20000"/>
        </a:spcBef>
        <a:buFont typeface="Arial"/>
        <a:buChar char="–"/>
        <a:defRPr sz="2800" b="1" kern="1200">
          <a:solidFill>
            <a:srgbClr val="E1D2A1"/>
          </a:solidFill>
          <a:latin typeface="Cambria"/>
          <a:ea typeface="+mn-ea"/>
          <a:cs typeface="Cambria"/>
        </a:defRPr>
      </a:lvl2pPr>
      <a:lvl3pPr marL="1143000" indent="-228600" algn="l" defTabSz="457200" rtl="0" eaLnBrk="1" latinLnBrk="0" hangingPunct="1">
        <a:spcBef>
          <a:spcPct val="20000"/>
        </a:spcBef>
        <a:buFont typeface="Arial"/>
        <a:buChar char="•"/>
        <a:defRPr sz="2400" b="1" kern="1200">
          <a:solidFill>
            <a:srgbClr val="E1D2A1"/>
          </a:solidFill>
          <a:latin typeface="Cambria"/>
          <a:ea typeface="+mn-ea"/>
          <a:cs typeface="Cambria"/>
        </a:defRPr>
      </a:lvl3pPr>
      <a:lvl4pPr marL="1600200" indent="-228600" algn="l" defTabSz="457200" rtl="0" eaLnBrk="1" latinLnBrk="0" hangingPunct="1">
        <a:spcBef>
          <a:spcPct val="20000"/>
        </a:spcBef>
        <a:buFont typeface="Arial"/>
        <a:buChar char="–"/>
        <a:defRPr sz="2000" b="1" kern="1200">
          <a:solidFill>
            <a:srgbClr val="E1D2A1"/>
          </a:solidFill>
          <a:latin typeface="Cambria"/>
          <a:ea typeface="+mn-ea"/>
          <a:cs typeface="Cambria"/>
        </a:defRPr>
      </a:lvl4pPr>
      <a:lvl5pPr marL="2057400" indent="-228600" algn="l" defTabSz="457200" rtl="0" eaLnBrk="1" latinLnBrk="0" hangingPunct="1">
        <a:spcBef>
          <a:spcPct val="20000"/>
        </a:spcBef>
        <a:buFont typeface="Arial"/>
        <a:buChar char="»"/>
        <a:defRPr sz="2000" b="1" kern="1200">
          <a:solidFill>
            <a:srgbClr val="E1D2A1"/>
          </a:solidFill>
          <a:latin typeface="Cambria"/>
          <a:ea typeface="+mn-ea"/>
          <a:cs typeface="Cambr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29821"/>
          </a:xfrm>
        </p:spPr>
        <p:txBody>
          <a:bodyPr/>
          <a:lstStyle/>
          <a:p>
            <a:r>
              <a:rPr lang="en-US" dirty="0" smtClean="0"/>
              <a:t>Romans 6:22–23</a:t>
            </a:r>
            <a:endParaRPr lang="en-US" dirty="0"/>
          </a:p>
        </p:txBody>
      </p:sp>
      <p:sp>
        <p:nvSpPr>
          <p:cNvPr id="5" name="TextBox 4"/>
          <p:cNvSpPr txBox="1"/>
          <p:nvPr/>
        </p:nvSpPr>
        <p:spPr>
          <a:xfrm>
            <a:off x="457200" y="1104459"/>
            <a:ext cx="8229600" cy="3046988"/>
          </a:xfrm>
          <a:prstGeom prst="rect">
            <a:avLst/>
          </a:prstGeom>
          <a:noFill/>
        </p:spPr>
        <p:txBody>
          <a:bodyPr wrap="square" rtlCol="0">
            <a:spAutoFit/>
          </a:bodyPr>
          <a:lstStyle/>
          <a:p>
            <a:r>
              <a:rPr lang="en-US" sz="3200" b="1" dirty="0" smtClean="0">
                <a:solidFill>
                  <a:srgbClr val="E1D2A1"/>
                </a:solidFill>
                <a:latin typeface="Cambria"/>
                <a:cs typeface="Cambria"/>
              </a:rPr>
              <a:t>22 </a:t>
            </a:r>
            <a:r>
              <a:rPr lang="en-US" sz="3200" b="1" dirty="0">
                <a:solidFill>
                  <a:srgbClr val="E1D2A1"/>
                </a:solidFill>
                <a:latin typeface="Cambria"/>
                <a:cs typeface="Cambria"/>
              </a:rPr>
              <a:t>But now that you have been set free from sin and have become slaves of God, the fruit you get leads to sanctification and its end, eternal life. 23 For the wages of sin is death, but the free gift of God is eternal life in Christ Jesus our Lord. </a:t>
            </a:r>
          </a:p>
        </p:txBody>
      </p:sp>
    </p:spTree>
    <p:extLst>
      <p:ext uri="{BB962C8B-B14F-4D97-AF65-F5344CB8AC3E}">
        <p14:creationId xmlns:p14="http://schemas.microsoft.com/office/powerpoint/2010/main" val="207703983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5920683"/>
      </p:ext>
    </p:extLst>
  </p:cSld>
  <p:clrMapOvr>
    <a:masterClrMapping/>
  </p:clrMapOvr>
  <p:transition xmlns:p14="http://schemas.microsoft.com/office/powerpoint/2010/main">
    <p:wipe dir="r"/>
  </p:transition>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descr="REMEMBER.pardone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86236395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Delivered for sentencing…</a:t>
            </a:r>
            <a:endParaRPr lang="en-US" dirty="0"/>
          </a:p>
        </p:txBody>
      </p:sp>
      <p:sp>
        <p:nvSpPr>
          <p:cNvPr id="3" name="Content Placeholder 2"/>
          <p:cNvSpPr>
            <a:spLocks noGrp="1"/>
          </p:cNvSpPr>
          <p:nvPr>
            <p:ph idx="1"/>
          </p:nvPr>
        </p:nvSpPr>
        <p:spPr/>
        <p:txBody>
          <a:bodyPr/>
          <a:lstStyle/>
          <a:p>
            <a:r>
              <a:rPr lang="en-US" dirty="0" smtClean="0"/>
              <a:t>Matthew 27:2</a:t>
            </a:r>
          </a:p>
          <a:p>
            <a:r>
              <a:rPr lang="en-US" dirty="0" smtClean="0"/>
              <a:t>Pilate: </a:t>
            </a:r>
          </a:p>
          <a:p>
            <a:pPr lvl="1"/>
            <a:r>
              <a:rPr lang="en-US" dirty="0" smtClean="0"/>
              <a:t>Governor over Judea</a:t>
            </a:r>
          </a:p>
          <a:p>
            <a:pPr lvl="1"/>
            <a:r>
              <a:rPr lang="en-US" dirty="0" smtClean="0"/>
              <a:t>Anti-Semitic</a:t>
            </a:r>
          </a:p>
          <a:p>
            <a:pPr lvl="1"/>
            <a:r>
              <a:rPr lang="en-US" dirty="0" smtClean="0"/>
              <a:t>Anxious about his job. </a:t>
            </a:r>
          </a:p>
          <a:p>
            <a:r>
              <a:rPr lang="en-US" dirty="0" smtClean="0"/>
              <a:t>Matthew 27:11–14</a:t>
            </a:r>
            <a:endParaRPr lang="en-US" dirty="0"/>
          </a:p>
        </p:txBody>
      </p:sp>
    </p:spTree>
    <p:extLst>
      <p:ext uri="{BB962C8B-B14F-4D97-AF65-F5344CB8AC3E}">
        <p14:creationId xmlns:p14="http://schemas.microsoft.com/office/powerpoint/2010/main" val="109930901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possible solution…</a:t>
            </a:r>
            <a:endParaRPr lang="en-US" dirty="0"/>
          </a:p>
        </p:txBody>
      </p:sp>
      <p:sp>
        <p:nvSpPr>
          <p:cNvPr id="3" name="Content Placeholder 2"/>
          <p:cNvSpPr>
            <a:spLocks noGrp="1"/>
          </p:cNvSpPr>
          <p:nvPr>
            <p:ph idx="1"/>
          </p:nvPr>
        </p:nvSpPr>
        <p:spPr/>
        <p:txBody>
          <a:bodyPr/>
          <a:lstStyle/>
          <a:p>
            <a:r>
              <a:rPr lang="en-US" dirty="0" smtClean="0"/>
              <a:t>Matthew 27:18</a:t>
            </a:r>
          </a:p>
          <a:p>
            <a:r>
              <a:rPr lang="en-US" dirty="0" smtClean="0"/>
              <a:t>Luke 23:4, 13–14, 20–22</a:t>
            </a:r>
            <a:endParaRPr lang="en-US" dirty="0"/>
          </a:p>
        </p:txBody>
      </p:sp>
    </p:spTree>
    <p:extLst>
      <p:ext uri="{BB962C8B-B14F-4D97-AF65-F5344CB8AC3E}">
        <p14:creationId xmlns:p14="http://schemas.microsoft.com/office/powerpoint/2010/main" val="3246214886"/>
      </p:ext>
    </p:extLst>
  </p:cSld>
  <p:clrMapOvr>
    <a:masterClrMapping/>
  </p:clrMapOvr>
  <p:transition xmlns:p14="http://schemas.microsoft.com/office/powerpoint/2010/mai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Barabbas—the criminal</a:t>
            </a:r>
            <a:endParaRPr lang="en-US" dirty="0"/>
          </a:p>
        </p:txBody>
      </p:sp>
      <p:sp>
        <p:nvSpPr>
          <p:cNvPr id="3" name="Content Placeholder 2"/>
          <p:cNvSpPr>
            <a:spLocks noGrp="1"/>
          </p:cNvSpPr>
          <p:nvPr>
            <p:ph idx="1"/>
          </p:nvPr>
        </p:nvSpPr>
        <p:spPr/>
        <p:txBody>
          <a:bodyPr/>
          <a:lstStyle/>
          <a:p>
            <a:r>
              <a:rPr lang="en-US" dirty="0" smtClean="0"/>
              <a:t>Matthew 27:15–17</a:t>
            </a:r>
          </a:p>
          <a:p>
            <a:r>
              <a:rPr lang="en-US" dirty="0" smtClean="0"/>
              <a:t>Matthew 27:22</a:t>
            </a:r>
          </a:p>
          <a:p>
            <a:r>
              <a:rPr lang="en-US" dirty="0" smtClean="0"/>
              <a:t>Mark 15:7</a:t>
            </a:r>
          </a:p>
          <a:p>
            <a:r>
              <a:rPr lang="en-US" dirty="0" smtClean="0"/>
              <a:t>Matthew 27:20–23</a:t>
            </a:r>
          </a:p>
          <a:p>
            <a:endParaRPr lang="en-US" dirty="0"/>
          </a:p>
        </p:txBody>
      </p:sp>
    </p:spTree>
    <p:extLst>
      <p:ext uri="{BB962C8B-B14F-4D97-AF65-F5344CB8AC3E}">
        <p14:creationId xmlns:p14="http://schemas.microsoft.com/office/powerpoint/2010/main" val="2617038909"/>
      </p:ext>
    </p:extLst>
  </p:cSld>
  <p:clrMapOvr>
    <a:masterClrMapping/>
  </p:clrMapOvr>
  <p:transition xmlns:p14="http://schemas.microsoft.com/office/powerpoint/2010/mai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Barabbas for a moment…</a:t>
            </a:r>
            <a:endParaRPr lang="en-US" dirty="0"/>
          </a:p>
        </p:txBody>
      </p:sp>
      <p:sp>
        <p:nvSpPr>
          <p:cNvPr id="3" name="Content Placeholder 2"/>
          <p:cNvSpPr>
            <a:spLocks noGrp="1"/>
          </p:cNvSpPr>
          <p:nvPr>
            <p:ph idx="1"/>
          </p:nvPr>
        </p:nvSpPr>
        <p:spPr/>
        <p:txBody>
          <a:bodyPr/>
          <a:lstStyle/>
          <a:p>
            <a:r>
              <a:rPr lang="en-US" dirty="0" smtClean="0"/>
              <a:t>What did he hear? </a:t>
            </a:r>
          </a:p>
          <a:p>
            <a:pPr lvl="1"/>
            <a:r>
              <a:rPr lang="en-US" dirty="0" smtClean="0"/>
              <a:t>“Barabbas!”</a:t>
            </a:r>
          </a:p>
          <a:p>
            <a:pPr lvl="1"/>
            <a:r>
              <a:rPr lang="en-US" dirty="0" smtClean="0"/>
              <a:t>“Let him be crucified!”</a:t>
            </a:r>
          </a:p>
          <a:p>
            <a:pPr lvl="1"/>
            <a:r>
              <a:rPr lang="en-US" dirty="0"/>
              <a:t>“Let him be crucified!”</a:t>
            </a:r>
          </a:p>
          <a:p>
            <a:pPr lvl="1"/>
            <a:r>
              <a:rPr lang="en-US" dirty="0" smtClean="0"/>
              <a:t>“His blood be on us and our children!”</a:t>
            </a:r>
          </a:p>
          <a:p>
            <a:r>
              <a:rPr lang="en-US" dirty="0" smtClean="0"/>
              <a:t>Pardoned!</a:t>
            </a:r>
            <a:endParaRPr lang="en-US" dirty="0"/>
          </a:p>
        </p:txBody>
      </p:sp>
    </p:spTree>
    <p:extLst>
      <p:ext uri="{BB962C8B-B14F-4D97-AF65-F5344CB8AC3E}">
        <p14:creationId xmlns:p14="http://schemas.microsoft.com/office/powerpoint/2010/main" val="657547421"/>
      </p:ext>
    </p:extLst>
  </p:cSld>
  <p:clrMapOvr>
    <a:masterClrMapping/>
  </p:clrMapOvr>
  <p:transition xmlns:p14="http://schemas.microsoft.com/office/powerpoint/2010/main">
    <p:wipe dir="r"/>
  </p:transition>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154072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279</TotalTime>
  <Words>176</Words>
  <Application>Microsoft Macintosh PowerPoint</Application>
  <PresentationFormat>On-screen Show (4:3)</PresentationFormat>
  <Paragraphs>25</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Romans 6:22–23</vt:lpstr>
      <vt:lpstr>PowerPoint Presentation</vt:lpstr>
      <vt:lpstr>PowerPoint Presentation</vt:lpstr>
      <vt:lpstr>Delivered for sentencing…</vt:lpstr>
      <vt:lpstr>A possible solution…</vt:lpstr>
      <vt:lpstr>Barabbas—the criminal</vt:lpstr>
      <vt:lpstr>Be Barabbas for a moment…</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Corinthians 11:26–28</dc:title>
  <dc:creator>TERRY  FRANCIS</dc:creator>
  <cp:lastModifiedBy>TERRY  FRANCIS</cp:lastModifiedBy>
  <cp:revision>24</cp:revision>
  <dcterms:created xsi:type="dcterms:W3CDTF">2014-01-26T13:23:29Z</dcterms:created>
  <dcterms:modified xsi:type="dcterms:W3CDTF">2014-10-26T12:05:30Z</dcterms:modified>
</cp:coreProperties>
</file>