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87" r:id="rId5"/>
    <p:sldId id="288" r:id="rId6"/>
    <p:sldId id="289" r:id="rId7"/>
    <p:sldId id="290" r:id="rId8"/>
    <p:sldId id="29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494" autoAdjust="0"/>
  </p:normalViewPr>
  <p:slideViewPr>
    <p:cSldViewPr snapToGrid="0" snapToObjects="1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82308-C541-1449-9D51-34FC030BB7F4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0292C-1032-6748-9974-8BC701F5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0292C-1032-6748-9974-8BC701F5A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78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233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7411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78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977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177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9562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263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2783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040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69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MEMBER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542E-3DAB-A34B-BA60-D12945F57C80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E1D2A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E1D2A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E1D2A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E1D2A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Luke 21:37–38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52962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E1D2A1"/>
                </a:solidFill>
                <a:latin typeface="Cambria"/>
                <a:cs typeface="Cambria"/>
              </a:rPr>
              <a:t>37</a:t>
            </a:r>
            <a:r>
              <a:rPr lang="en-US" sz="3200" b="1" dirty="0" smtClean="0">
                <a:solidFill>
                  <a:srgbClr val="E1D2A1"/>
                </a:solidFill>
                <a:latin typeface="Cambria"/>
                <a:cs typeface="Cambria"/>
              </a:rPr>
              <a:t>And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every day he was teaching in the temple, but at night he went out and lodged on the mount called Olivet. </a:t>
            </a:r>
            <a:r>
              <a:rPr lang="en-US" sz="3200" b="1" baseline="30000" dirty="0">
                <a:solidFill>
                  <a:srgbClr val="E1D2A1"/>
                </a:solidFill>
                <a:latin typeface="Cambria"/>
                <a:cs typeface="Cambria"/>
              </a:rPr>
              <a:t>38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And early in the morning all the people came to him in the temple to hear him. </a:t>
            </a:r>
          </a:p>
        </p:txBody>
      </p:sp>
    </p:spTree>
    <p:extLst>
      <p:ext uri="{BB962C8B-B14F-4D97-AF65-F5344CB8AC3E}">
        <p14:creationId xmlns:p14="http://schemas.microsoft.com/office/powerpoint/2010/main" val="20770398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2068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MEMBER.midn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639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Tis midnight</a:t>
            </a:r>
            <a:endParaRPr lang="en-US" dirty="0" smtClean="0"/>
          </a:p>
          <a:p>
            <a:pPr lvl="1"/>
            <a:r>
              <a:rPr lang="en-US" dirty="0" smtClean="0"/>
              <a:t>Ephesians 6:12</a:t>
            </a:r>
          </a:p>
          <a:p>
            <a:r>
              <a:rPr lang="en-US" i="1" dirty="0" smtClean="0"/>
              <a:t>And on Olive’s brow, the star is dimmed that lately shone…</a:t>
            </a:r>
          </a:p>
          <a:p>
            <a:pPr lvl="1"/>
            <a:r>
              <a:rPr lang="en-US" dirty="0" smtClean="0"/>
              <a:t>Luke 19:29; 21:37</a:t>
            </a:r>
          </a:p>
          <a:p>
            <a:r>
              <a:rPr lang="en-US" i="1" dirty="0" smtClean="0"/>
              <a:t>Tis midnight in the garden now…</a:t>
            </a:r>
            <a:endParaRPr lang="en-US" dirty="0" smtClean="0"/>
          </a:p>
          <a:p>
            <a:pPr lvl="1"/>
            <a:r>
              <a:rPr lang="en-US" dirty="0" smtClean="0"/>
              <a:t>Genesis 2–3; Romans 5:18–21</a:t>
            </a:r>
          </a:p>
          <a:p>
            <a:r>
              <a:rPr lang="en-US" i="1" dirty="0" smtClean="0"/>
              <a:t>The Suffering Savior prays alone.</a:t>
            </a:r>
            <a:endParaRPr lang="en-US" dirty="0" smtClean="0"/>
          </a:p>
          <a:p>
            <a:pPr lvl="1"/>
            <a:r>
              <a:rPr lang="en-US" dirty="0" smtClean="0"/>
              <a:t>Isaiah 52–53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8478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Tis midnight, and from all removed, Emmanuel wrestles lone with fears…</a:t>
            </a:r>
            <a:endParaRPr lang="en-US" dirty="0" smtClean="0"/>
          </a:p>
          <a:p>
            <a:pPr lvl="1"/>
            <a:r>
              <a:rPr lang="en-US" dirty="0" smtClean="0"/>
              <a:t>Luke 22:41</a:t>
            </a:r>
          </a:p>
          <a:p>
            <a:pPr lvl="1"/>
            <a:r>
              <a:rPr lang="en-US" dirty="0" smtClean="0"/>
              <a:t>Isaiah 7:14; Matthew 1:23</a:t>
            </a:r>
          </a:p>
          <a:p>
            <a:r>
              <a:rPr lang="en-US" i="1" dirty="0" err="1" smtClean="0"/>
              <a:t>E’en</a:t>
            </a:r>
            <a:r>
              <a:rPr lang="en-US" i="1" dirty="0" smtClean="0"/>
              <a:t> the disciple </a:t>
            </a:r>
            <a:r>
              <a:rPr lang="en-US" i="1" dirty="0" err="1" smtClean="0"/>
              <a:t>whome</a:t>
            </a:r>
            <a:r>
              <a:rPr lang="en-US" i="1" dirty="0" smtClean="0"/>
              <a:t> He loved, heeds not his Master’s grief and tears.</a:t>
            </a:r>
            <a:endParaRPr lang="en-US" dirty="0" smtClean="0"/>
          </a:p>
          <a:p>
            <a:pPr lvl="1"/>
            <a:r>
              <a:rPr lang="en-US" dirty="0" smtClean="0"/>
              <a:t>1 Corinthians 11:30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6630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Tis midnight, and for others’ guilt, the Man of Sorrows weeps in blood…</a:t>
            </a:r>
            <a:endParaRPr lang="en-US" dirty="0" smtClean="0"/>
          </a:p>
          <a:p>
            <a:pPr lvl="1"/>
            <a:r>
              <a:rPr lang="en-US" dirty="0" smtClean="0"/>
              <a:t>Isaiah 52:13–32:12</a:t>
            </a:r>
          </a:p>
          <a:p>
            <a:pPr lvl="1"/>
            <a:r>
              <a:rPr lang="en-US" dirty="0" smtClean="0"/>
              <a:t>Hebrews 5:7; Luke 22:44</a:t>
            </a:r>
          </a:p>
          <a:p>
            <a:r>
              <a:rPr lang="en-US" i="1" dirty="0" smtClean="0"/>
              <a:t>Yet He who hath in anguish knelt, Is not forsaken by His God. </a:t>
            </a:r>
            <a:endParaRPr lang="en-US" dirty="0" smtClean="0"/>
          </a:p>
          <a:p>
            <a:pPr lvl="1"/>
            <a:r>
              <a:rPr lang="en-US" dirty="0" smtClean="0"/>
              <a:t>Mark 15:34; Psalm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6948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Tis midnight, and from ether plains is borne the song that angels know…</a:t>
            </a:r>
            <a:endParaRPr lang="en-US" dirty="0" smtClean="0"/>
          </a:p>
          <a:p>
            <a:pPr lvl="1"/>
            <a:r>
              <a:rPr lang="en-US" dirty="0" smtClean="0"/>
              <a:t>Luke 22:43</a:t>
            </a:r>
          </a:p>
          <a:p>
            <a:r>
              <a:rPr lang="en-US" i="1" dirty="0" smtClean="0"/>
              <a:t>Unheard by mortals are the strains that sweetly soothe the Savior’s woe. </a:t>
            </a:r>
            <a:endParaRPr lang="en-US" dirty="0" smtClean="0"/>
          </a:p>
          <a:p>
            <a:pPr lvl="1"/>
            <a:r>
              <a:rPr lang="en-US" dirty="0" smtClean="0"/>
              <a:t>Jesus is saved because of His piety—not His deity. </a:t>
            </a:r>
          </a:p>
        </p:txBody>
      </p:sp>
    </p:spTree>
    <p:extLst>
      <p:ext uri="{BB962C8B-B14F-4D97-AF65-F5344CB8AC3E}">
        <p14:creationId xmlns:p14="http://schemas.microsoft.com/office/powerpoint/2010/main" val="336803787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and necessity of prayer. </a:t>
            </a:r>
          </a:p>
          <a:p>
            <a:r>
              <a:rPr lang="en-US" dirty="0" smtClean="0"/>
              <a:t>Man’s abandonment vs. God’s presence.</a:t>
            </a:r>
          </a:p>
          <a:p>
            <a:r>
              <a:rPr lang="en-US" dirty="0" smtClean="0"/>
              <a:t>Perseverance and strength in suffering.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47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40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241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Luke 21:37–38</vt:lpstr>
      <vt:lpstr>PowerPoint Presentation</vt:lpstr>
      <vt:lpstr>PowerPoint Presentation</vt:lpstr>
      <vt:lpstr>Stanza One</vt:lpstr>
      <vt:lpstr>Stanza Two</vt:lpstr>
      <vt:lpstr>Stanza Three</vt:lpstr>
      <vt:lpstr>Stanza Four</vt:lpstr>
      <vt:lpstr>Three themes…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11:26–28</dc:title>
  <dc:creator>TERRY  FRANCIS</dc:creator>
  <cp:lastModifiedBy>BoothR</cp:lastModifiedBy>
  <cp:revision>22</cp:revision>
  <dcterms:created xsi:type="dcterms:W3CDTF">2014-01-26T13:23:29Z</dcterms:created>
  <dcterms:modified xsi:type="dcterms:W3CDTF">2014-09-28T14:01:09Z</dcterms:modified>
</cp:coreProperties>
</file>