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  <p:sldId id="262" r:id="rId5"/>
    <p:sldId id="263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F7F6-6EE3-459F-9FCE-14261A01787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CE2-5FA3-4A26-A844-86B0C65EB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F7F6-6EE3-459F-9FCE-14261A01787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CE2-5FA3-4A26-A844-86B0C65EB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F7F6-6EE3-459F-9FCE-14261A01787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CE2-5FA3-4A26-A844-86B0C65EB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F7F6-6EE3-459F-9FCE-14261A01787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CE2-5FA3-4A26-A844-86B0C65EB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F7F6-6EE3-459F-9FCE-14261A01787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CE2-5FA3-4A26-A844-86B0C65EB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F7F6-6EE3-459F-9FCE-14261A01787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CE2-5FA3-4A26-A844-86B0C65EB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F7F6-6EE3-459F-9FCE-14261A01787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CE2-5FA3-4A26-A844-86B0C65EB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F7F6-6EE3-459F-9FCE-14261A01787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CE2-5FA3-4A26-A844-86B0C65EB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F7F6-6EE3-459F-9FCE-14261A01787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CE2-5FA3-4A26-A844-86B0C65EB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F7F6-6EE3-459F-9FCE-14261A01787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CE2-5FA3-4A26-A844-86B0C65EB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F7F6-6EE3-459F-9FCE-14261A01787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CE2-5FA3-4A26-A844-86B0C65EB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ave you got a prayer_t_nt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1F7F6-6EE3-459F-9FCE-14261A01787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BCE2-5FA3-4A26-A844-86B0C65EBA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ayer septemb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mbria" pitchFamily="18" charset="0"/>
              </a:rPr>
              <a:t>Psalm 86:1–10 </a:t>
            </a:r>
          </a:p>
          <a:p>
            <a:pPr algn="r"/>
            <a:r>
              <a:rPr lang="en-US" sz="3200" b="1" dirty="0" smtClean="0">
                <a:latin typeface="Cambria" pitchFamily="18" charset="0"/>
              </a:rPr>
              <a:t>John Jamison</a:t>
            </a:r>
          </a:p>
          <a:p>
            <a:endParaRPr lang="en-US" sz="3200" b="1" dirty="0">
              <a:latin typeface="Cambria" pitchFamily="18" charset="0"/>
            </a:endParaRPr>
          </a:p>
          <a:p>
            <a:r>
              <a:rPr lang="en-US" sz="3200" b="1" dirty="0" smtClean="0">
                <a:latin typeface="Cambria" pitchFamily="18" charset="0"/>
              </a:rPr>
              <a:t>Prayer of praise </a:t>
            </a:r>
          </a:p>
          <a:p>
            <a:pPr algn="r"/>
            <a:r>
              <a:rPr lang="en-US" sz="3200" b="1" dirty="0" smtClean="0">
                <a:latin typeface="Cambria" pitchFamily="18" charset="0"/>
              </a:rPr>
              <a:t>Wayne Cherry</a:t>
            </a:r>
            <a:endParaRPr lang="en-US" sz="3200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mbria" pitchFamily="18" charset="0"/>
              </a:rPr>
              <a:t>Ephesians 3:14–21</a:t>
            </a:r>
          </a:p>
          <a:p>
            <a:pPr algn="r"/>
            <a:r>
              <a:rPr lang="en-US" sz="3200" b="1" dirty="0" smtClean="0">
                <a:latin typeface="Cambria" pitchFamily="18" charset="0"/>
              </a:rPr>
              <a:t> Clay Perry</a:t>
            </a:r>
          </a:p>
          <a:p>
            <a:endParaRPr lang="en-US" sz="3200" b="1" dirty="0">
              <a:latin typeface="Cambria" pitchFamily="18" charset="0"/>
            </a:endParaRPr>
          </a:p>
          <a:p>
            <a:r>
              <a:rPr lang="en-US" sz="3200" b="1" dirty="0" smtClean="0">
                <a:latin typeface="Cambria" pitchFamily="18" charset="0"/>
              </a:rPr>
              <a:t>Prayer for individual growth</a:t>
            </a:r>
          </a:p>
          <a:p>
            <a:pPr algn="r"/>
            <a:r>
              <a:rPr lang="en-US" sz="3200" b="1" dirty="0" smtClean="0">
                <a:latin typeface="Cambria" pitchFamily="18" charset="0"/>
              </a:rPr>
              <a:t>Jim </a:t>
            </a:r>
            <a:r>
              <a:rPr lang="en-US" sz="3200" b="1" dirty="0" err="1" smtClean="0">
                <a:latin typeface="Cambria" pitchFamily="18" charset="0"/>
              </a:rPr>
              <a:t>Deweese</a:t>
            </a:r>
            <a:endParaRPr lang="en-US" sz="3200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mbria" pitchFamily="18" charset="0"/>
              </a:rPr>
              <a:t>Psalm 23</a:t>
            </a:r>
            <a:endParaRPr lang="en-US" sz="3200" b="1" dirty="0">
              <a:latin typeface="Cambria" pitchFamily="18" charset="0"/>
            </a:endParaRPr>
          </a:p>
          <a:p>
            <a:pPr algn="r"/>
            <a:r>
              <a:rPr lang="en-US" sz="3200" b="1" dirty="0" smtClean="0">
                <a:latin typeface="Cambria" pitchFamily="18" charset="0"/>
              </a:rPr>
              <a:t>Peyton Francis</a:t>
            </a:r>
          </a:p>
          <a:p>
            <a:endParaRPr lang="en-US" sz="3200" b="1" dirty="0">
              <a:latin typeface="Cambria" pitchFamily="18" charset="0"/>
            </a:endParaRPr>
          </a:p>
          <a:p>
            <a:r>
              <a:rPr lang="en-US" sz="3200" b="1" dirty="0" smtClean="0">
                <a:latin typeface="Cambria" pitchFamily="18" charset="0"/>
              </a:rPr>
              <a:t>Prayer for healing and relief from affliction</a:t>
            </a:r>
            <a:endParaRPr lang="en-US" sz="3200" b="1" dirty="0">
              <a:latin typeface="Cambria" pitchFamily="18" charset="0"/>
            </a:endParaRPr>
          </a:p>
          <a:p>
            <a:pPr algn="r"/>
            <a:r>
              <a:rPr lang="en-US" sz="3200" b="1" dirty="0" smtClean="0">
                <a:latin typeface="Cambria" pitchFamily="18" charset="0"/>
              </a:rPr>
              <a:t>Scott Wills</a:t>
            </a:r>
            <a:endParaRPr lang="en-US" sz="3200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mbria" pitchFamily="18" charset="0"/>
              </a:rPr>
              <a:t>1 Timothy 2:3–6</a:t>
            </a:r>
            <a:endParaRPr lang="en-US" sz="3200" b="1" dirty="0">
              <a:latin typeface="Cambria" pitchFamily="18" charset="0"/>
            </a:endParaRPr>
          </a:p>
          <a:p>
            <a:pPr algn="r"/>
            <a:r>
              <a:rPr lang="en-US" sz="3200" b="1" dirty="0" err="1" smtClean="0">
                <a:latin typeface="Cambria" pitchFamily="18" charset="0"/>
              </a:rPr>
              <a:t>Dallis</a:t>
            </a:r>
            <a:r>
              <a:rPr lang="en-US" sz="3200" b="1" dirty="0" smtClean="0">
                <a:latin typeface="Cambria" pitchFamily="18" charset="0"/>
              </a:rPr>
              <a:t> Goodman</a:t>
            </a:r>
          </a:p>
          <a:p>
            <a:endParaRPr lang="en-US" sz="3200" b="1" dirty="0">
              <a:latin typeface="Cambria" pitchFamily="18" charset="0"/>
            </a:endParaRPr>
          </a:p>
          <a:p>
            <a:r>
              <a:rPr lang="en-US" sz="3200" b="1" dirty="0" smtClean="0">
                <a:latin typeface="Cambria" pitchFamily="18" charset="0"/>
              </a:rPr>
              <a:t>Prayer for the salvation of the lost</a:t>
            </a:r>
            <a:endParaRPr lang="en-US" sz="3200" b="1" dirty="0">
              <a:latin typeface="Cambria" pitchFamily="18" charset="0"/>
            </a:endParaRPr>
          </a:p>
          <a:p>
            <a:pPr algn="r"/>
            <a:r>
              <a:rPr lang="en-US" sz="3200" b="1" dirty="0" smtClean="0">
                <a:latin typeface="Cambria" pitchFamily="18" charset="0"/>
              </a:rPr>
              <a:t>Harold </a:t>
            </a:r>
            <a:r>
              <a:rPr lang="en-US" sz="3200" b="1" dirty="0" err="1" smtClean="0">
                <a:latin typeface="Cambria" pitchFamily="18" charset="0"/>
              </a:rPr>
              <a:t>Fesmire</a:t>
            </a:r>
            <a:endParaRPr lang="en-US" sz="3200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mbria" pitchFamily="18" charset="0"/>
              </a:rPr>
              <a:t>John 4:31–38</a:t>
            </a:r>
            <a:endParaRPr lang="en-US" sz="3200" b="1" dirty="0">
              <a:latin typeface="Cambria" pitchFamily="18" charset="0"/>
            </a:endParaRPr>
          </a:p>
          <a:p>
            <a:pPr algn="r"/>
            <a:r>
              <a:rPr lang="en-US" sz="3200" b="1" dirty="0" smtClean="0">
                <a:latin typeface="Cambria" pitchFamily="18" charset="0"/>
              </a:rPr>
              <a:t>Matt Bishop</a:t>
            </a:r>
          </a:p>
          <a:p>
            <a:endParaRPr lang="en-US" sz="3200" b="1" dirty="0">
              <a:latin typeface="Cambria" pitchFamily="18" charset="0"/>
            </a:endParaRPr>
          </a:p>
          <a:p>
            <a:r>
              <a:rPr lang="en-US" sz="3200" b="1" dirty="0" smtClean="0">
                <a:latin typeface="Cambria" pitchFamily="18" charset="0"/>
              </a:rPr>
              <a:t>Prayer for workers to harvest souls</a:t>
            </a:r>
          </a:p>
          <a:p>
            <a:pPr algn="r"/>
            <a:r>
              <a:rPr lang="en-US" sz="3200" b="1" dirty="0" smtClean="0">
                <a:latin typeface="Cambria" pitchFamily="18" charset="0"/>
              </a:rPr>
              <a:t>Robert Goodman</a:t>
            </a:r>
            <a:endParaRPr lang="en-US" sz="3200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59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7:7–8</dc:title>
  <dc:creator>Terry</dc:creator>
  <cp:lastModifiedBy>BoothR</cp:lastModifiedBy>
  <cp:revision>5</cp:revision>
  <dcterms:created xsi:type="dcterms:W3CDTF">2010-06-26T15:08:35Z</dcterms:created>
  <dcterms:modified xsi:type="dcterms:W3CDTF">2014-09-28T14:00:52Z</dcterms:modified>
</cp:coreProperties>
</file>