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9" r:id="rId27"/>
    <p:sldId id="268" r:id="rId28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86" y="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476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71683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96935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83794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9669277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05164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30766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26502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1844190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423241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590593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176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94368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79644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7964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50284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64126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78030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8341829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40847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39743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17629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053552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6611921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482933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72763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43574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77629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28073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49727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8021218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09422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77052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00207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930131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365345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26530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2115492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60776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89923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67076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97788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67905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82484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03292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53063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19709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3707678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0110128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3851178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34622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4110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11634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89803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9343621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57665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28934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7968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03551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652830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1818576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6792045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12425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4608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54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7191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042196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956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5916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972578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9051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54000"/>
            <a:ext cx="2803525" cy="853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4000"/>
            <a:ext cx="8261350" cy="8531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7089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564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5177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17538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4716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780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8376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660241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7181849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10209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180240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4949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18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60327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5113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5328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270840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36266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8691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282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41841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413866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9560953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3216818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0486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10866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0530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670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2668699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56499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489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55053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8789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6729548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805088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7901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05139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7855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70049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00180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64828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6775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53850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57710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90410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7944008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8328183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8397662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355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51605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29968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23769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51313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487955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902200"/>
            <a:ext cx="2857500" cy="330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902200"/>
            <a:ext cx="2857500" cy="330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78624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76011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9063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3413703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1765298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4575544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58261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5240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5240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99440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19852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264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0330756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8971289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902200"/>
            <a:ext cx="2857500" cy="330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902200"/>
            <a:ext cx="2857500" cy="330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04181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14208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97180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8386599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2353228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288154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78594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5240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5240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91234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3939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9113931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97700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7451154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53063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48925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420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4788891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6198353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1983782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35244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5697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635000" y="15240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717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35000" y="49022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635000" y="15240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35000" y="49022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1485900" y="1543050"/>
            <a:ext cx="9626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John begins by stating the facts about Jesus:</a:t>
            </a:r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2616200" y="3073400"/>
            <a:ext cx="8877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He always Existed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Mary’s Testimony</a:t>
            </a:r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2006600" y="2794000"/>
            <a:ext cx="8991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Mary was unique - Lk. 1:26-38</a:t>
            </a:r>
          </a:p>
        </p:txBody>
      </p:sp>
      <p:sp>
        <p:nvSpPr>
          <p:cNvPr id="24579" name="Rectangle 3"/>
          <p:cNvSpPr>
            <a:spLocks/>
          </p:cNvSpPr>
          <p:nvPr/>
        </p:nvSpPr>
        <p:spPr bwMode="auto">
          <a:xfrm>
            <a:off x="2171700" y="3956050"/>
            <a:ext cx="89916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Mary knew all of Jesus’ history - </a:t>
            </a:r>
          </a:p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Lk. 2:49-51</a:t>
            </a: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2349500" y="5753100"/>
            <a:ext cx="89916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Mary knew Jesus was extraordinary -</a:t>
            </a:r>
          </a:p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Jn. 2: 1-5, 11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Mary’s Testimony</a:t>
            </a:r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2006600" y="2794000"/>
            <a:ext cx="8991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Mary was unique - Lk. 1:26-38</a:t>
            </a:r>
          </a:p>
        </p:txBody>
      </p:sp>
      <p:sp>
        <p:nvSpPr>
          <p:cNvPr id="25603" name="Rectangle 3"/>
          <p:cNvSpPr>
            <a:spLocks/>
          </p:cNvSpPr>
          <p:nvPr/>
        </p:nvSpPr>
        <p:spPr bwMode="auto">
          <a:xfrm>
            <a:off x="2171700" y="3956050"/>
            <a:ext cx="89916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Mary knew all of Jesus’ history - </a:t>
            </a:r>
          </a:p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Lk. 2:49-51</a:t>
            </a:r>
          </a:p>
        </p:txBody>
      </p:sp>
      <p:sp>
        <p:nvSpPr>
          <p:cNvPr id="25604" name="Rectangle 4"/>
          <p:cNvSpPr>
            <a:spLocks/>
          </p:cNvSpPr>
          <p:nvPr/>
        </p:nvSpPr>
        <p:spPr bwMode="auto">
          <a:xfrm>
            <a:off x="2349500" y="5753100"/>
            <a:ext cx="89916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Mary knew Jesus was extraordinary -</a:t>
            </a:r>
          </a:p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Jn. 2: 1-5, 11</a:t>
            </a:r>
          </a:p>
        </p:txBody>
      </p:sp>
      <p:sp>
        <p:nvSpPr>
          <p:cNvPr id="25605" name="Rectangle 5"/>
          <p:cNvSpPr>
            <a:spLocks/>
          </p:cNvSpPr>
          <p:nvPr/>
        </p:nvSpPr>
        <p:spPr bwMode="auto">
          <a:xfrm>
            <a:off x="2501900" y="7543800"/>
            <a:ext cx="89916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Mary knew Jesus was God’s Son -</a:t>
            </a:r>
          </a:p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Jn. 19: 25-27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Mary’s Testimony</a:t>
            </a:r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2006600" y="2635250"/>
            <a:ext cx="8991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 b="1">
                <a:ea typeface="Gill Sans" charset="0"/>
                <a:cs typeface="Gill Sans" charset="0"/>
              </a:rPr>
              <a:t>Do you believe it?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2184400" y="4083050"/>
            <a:ext cx="89916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Jn. 20:31 “by believing you may have life in His Name”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Mary’s Testimony</a:t>
            </a:r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2006600" y="2635250"/>
            <a:ext cx="8991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 b="1">
                <a:ea typeface="Gill Sans" charset="0"/>
                <a:cs typeface="Gill Sans" charset="0"/>
              </a:rPr>
              <a:t>Do you believe it?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2184400" y="4083050"/>
            <a:ext cx="89916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Jn. 20:31 “by believing you may have life in His Name”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2349500" y="5892800"/>
            <a:ext cx="89916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Mk. 16:15-16 “whoever believes and is baptized will be saved”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Mary’s Testimony</a:t>
            </a:r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2006600" y="2635250"/>
            <a:ext cx="89916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6400" b="1">
                <a:ea typeface="Gill Sans" charset="0"/>
                <a:cs typeface="Gill Sans" charset="0"/>
              </a:rPr>
              <a:t>Do you believe it?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2184400" y="4083050"/>
            <a:ext cx="89916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Jn. 20:31 “by believing you may have life in His Name”</a:t>
            </a: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2349500" y="5892800"/>
            <a:ext cx="89916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Mk. 16:15-16 “whoever believes and is baptized will be saved”</a:t>
            </a: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2501900" y="7696200"/>
            <a:ext cx="89916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1 Jn. 5: 13-15 “that you may know that you have eternal life”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1485900" y="1543050"/>
            <a:ext cx="9626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John begins by stating the facts about Jesus:</a:t>
            </a:r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2616200" y="3073400"/>
            <a:ext cx="8877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He always Existed</a:t>
            </a:r>
          </a:p>
        </p:txBody>
      </p:sp>
      <p:sp>
        <p:nvSpPr>
          <p:cNvPr id="16387" name="Rectangle 3"/>
          <p:cNvSpPr>
            <a:spLocks/>
          </p:cNvSpPr>
          <p:nvPr/>
        </p:nvSpPr>
        <p:spPr bwMode="auto">
          <a:xfrm>
            <a:off x="2616200" y="4229100"/>
            <a:ext cx="8877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He was Deity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1485900" y="1543050"/>
            <a:ext cx="9626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John begins by stating the facts about Jesus:</a:t>
            </a:r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2616200" y="3073400"/>
            <a:ext cx="8877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He always Existed</a:t>
            </a:r>
          </a:p>
        </p:txBody>
      </p:sp>
      <p:sp>
        <p:nvSpPr>
          <p:cNvPr id="17411" name="Rectangle 3"/>
          <p:cNvSpPr>
            <a:spLocks/>
          </p:cNvSpPr>
          <p:nvPr/>
        </p:nvSpPr>
        <p:spPr bwMode="auto">
          <a:xfrm>
            <a:off x="2616200" y="4229100"/>
            <a:ext cx="8877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He was Deity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2616200" y="5384800"/>
            <a:ext cx="8877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He was Life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1485900" y="1543050"/>
            <a:ext cx="9626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John begins by stating the facts about Jesus:</a:t>
            </a: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2616200" y="3073400"/>
            <a:ext cx="8877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He always Existed</a:t>
            </a: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2616200" y="4229100"/>
            <a:ext cx="8877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He was Deity</a:t>
            </a: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2616200" y="5384800"/>
            <a:ext cx="8877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He was Life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2616200" y="6540500"/>
            <a:ext cx="8877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He only has seen God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1485900" y="1543050"/>
            <a:ext cx="9626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John clearly states his purpose for his book:</a:t>
            </a: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2616200" y="2762250"/>
            <a:ext cx="88773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20:30-31 “that you may believe that Jesus is the Christ, the Son of God”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1485900" y="1543050"/>
            <a:ext cx="9626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John clearly states his purpose for his book:</a:t>
            </a:r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2616200" y="2762250"/>
            <a:ext cx="88773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20:30-31 “that you may believe that Jesus is the Christ, the Son of God”</a:t>
            </a: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2616200" y="4832350"/>
            <a:ext cx="88773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20:30 He gives evidence “many other signs”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1485900" y="1543050"/>
            <a:ext cx="9626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John clearly states his purpose for his book:</a:t>
            </a:r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2616200" y="2762250"/>
            <a:ext cx="88773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20:30-31 “that you may believe that Jesus is the Christ, the Son of God”</a:t>
            </a:r>
          </a:p>
        </p:txBody>
      </p:sp>
      <p:sp>
        <p:nvSpPr>
          <p:cNvPr id="21507" name="Rectangle 3"/>
          <p:cNvSpPr>
            <a:spLocks/>
          </p:cNvSpPr>
          <p:nvPr/>
        </p:nvSpPr>
        <p:spPr bwMode="auto">
          <a:xfrm>
            <a:off x="2616200" y="4832350"/>
            <a:ext cx="88773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20:30 He gives evidence “many other signs”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2616200" y="6915150"/>
            <a:ext cx="88773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en-US" sz="4200">
                <a:ea typeface="Gill Sans" charset="0"/>
                <a:cs typeface="Gill Sans" charset="0"/>
              </a:rPr>
              <a:t>20:30 He calls witnesses “in the presence of the disciples”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Mary’s Testimony</a:t>
            </a:r>
          </a:p>
        </p:txBody>
      </p:sp>
      <p:sp>
        <p:nvSpPr>
          <p:cNvPr id="22530" name="Rectangle 2"/>
          <p:cNvSpPr>
            <a:spLocks/>
          </p:cNvSpPr>
          <p:nvPr/>
        </p:nvSpPr>
        <p:spPr bwMode="auto">
          <a:xfrm>
            <a:off x="2006600" y="2794000"/>
            <a:ext cx="8991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Mary was unique - Lk. 1:26-38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Mary’s Testimony</a:t>
            </a:r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2006600" y="2794000"/>
            <a:ext cx="8991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Mary was unique - Lk. 1:26-38</a:t>
            </a: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2171700" y="3956050"/>
            <a:ext cx="89916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Mary knew all of Jesus’ history - </a:t>
            </a:r>
          </a:p>
          <a:p>
            <a:pPr algn="ctr"/>
            <a:r>
              <a:rPr lang="en-US" altLang="en-US" sz="4200">
                <a:ea typeface="Gill Sans" charset="0"/>
                <a:cs typeface="Gill Sans" charset="0"/>
              </a:rPr>
              <a:t>Lk. 2:49-51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itle &amp; Bullets - Lef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itle &amp; Bullets - 2 Colum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itle &amp; Bullets - Righ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Title, Bullets &amp; Photo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-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Photo - Horizontal Refl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hoto - Vertical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Photo - Vertical Refl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Pages>0</Pages>
  <Words>389</Words>
  <Characters>0</Characters>
  <Application>Microsoft Office PowerPoint</Application>
  <PresentationFormat>Custom</PresentationFormat>
  <Lines>0</Lines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14</vt:i4>
      </vt:variant>
    </vt:vector>
  </HeadingPairs>
  <TitlesOfParts>
    <vt:vector size="30" baseType="lpstr">
      <vt:lpstr>Gill Sans</vt:lpstr>
      <vt:lpstr>ヒラギノ角ゴ ProN W3</vt:lpstr>
      <vt:lpstr>Blank</vt:lpstr>
      <vt:lpstr>Title - Top</vt:lpstr>
      <vt:lpstr>Title - Center</vt:lpstr>
      <vt:lpstr>Title &amp; Subtitle</vt:lpstr>
      <vt:lpstr>Photo - Horizontal</vt:lpstr>
      <vt:lpstr>Photo - Horizontal Reflection</vt:lpstr>
      <vt:lpstr>Photo - Vertical</vt:lpstr>
      <vt:lpstr>Photo - Vertical Reflection</vt:lpstr>
      <vt:lpstr>Title &amp; Bullets</vt:lpstr>
      <vt:lpstr>Bullets</vt:lpstr>
      <vt:lpstr>Title &amp; Bullets - Left</vt:lpstr>
      <vt:lpstr>Title &amp; Bullets - 2 Column</vt:lpstr>
      <vt:lpstr>Title &amp; Bullets - Right</vt:lpstr>
      <vt:lpstr>Title, Bullets &amp;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Mary’s Testimony</vt:lpstr>
      <vt:lpstr>Mary’s Testimony</vt:lpstr>
      <vt:lpstr>Mary’s Testimony</vt:lpstr>
      <vt:lpstr>Mary’s Testimony</vt:lpstr>
      <vt:lpstr>Mary’s Testimony</vt:lpstr>
      <vt:lpstr>Mary’s Testimony</vt:lpstr>
      <vt:lpstr>Mary’s Testimony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BoothR</dc:creator>
  <cp:keywords/>
  <dc:description/>
  <cp:lastModifiedBy>BoothR</cp:lastModifiedBy>
  <cp:revision>1</cp:revision>
  <dcterms:modified xsi:type="dcterms:W3CDTF">2014-09-21T14:10:23Z</dcterms:modified>
</cp:coreProperties>
</file>