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9" autoAdjust="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2258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7447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477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021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1758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499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1132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20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85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108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418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paganda_Come_Into_The_Fields_std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D1BF-23B8-0F46-9650-8943E3496997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5275-CA61-4940-AAF1-6B25FF7A3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6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220"/>
          </a:xfrm>
        </p:spPr>
        <p:txBody>
          <a:bodyPr/>
          <a:lstStyle/>
          <a:p>
            <a:r>
              <a:rPr lang="en-US" dirty="0" smtClean="0"/>
              <a:t>Luke 10:1–2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41043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none" strike="noStrike" baseline="30000" dirty="0" smtClean="0">
                <a:effectLst/>
              </a:rPr>
              <a:t>1</a:t>
            </a:r>
            <a:r>
              <a:rPr lang="en-US" sz="3200" b="1" u="none" strike="noStrike" dirty="0" smtClean="0">
                <a:effectLst/>
              </a:rPr>
              <a:t> </a:t>
            </a:r>
            <a:r>
              <a:rPr lang="en-US" sz="3200" b="1" dirty="0" smtClean="0">
                <a:effectLst/>
              </a:rPr>
              <a:t>After this the Lord appointed seventy-two others and sent them on ahead of him, two by two, into every town and place where he himself was about to go. </a:t>
            </a:r>
            <a:r>
              <a:rPr lang="en-US" sz="3200" b="1" u="none" strike="noStrike" baseline="30000" dirty="0" smtClean="0">
                <a:effectLst/>
              </a:rPr>
              <a:t>2</a:t>
            </a:r>
            <a:r>
              <a:rPr lang="en-US" sz="3200" b="1" u="none" strike="noStrike" dirty="0" smtClean="0">
                <a:effectLst/>
              </a:rPr>
              <a:t> </a:t>
            </a:r>
            <a:r>
              <a:rPr lang="en-US" sz="3200" b="1" dirty="0" smtClean="0">
                <a:effectLst/>
              </a:rPr>
              <a:t>And he said to them, “The harvest is plentiful, but the laborers are few. Therefore pray earnestly to the Lord of the harvest to send out laborers into his harvest.</a:t>
            </a:r>
            <a:r>
              <a:rPr lang="en-US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8794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7816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rv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161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learn to value every soul.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4:7–8</a:t>
            </a:r>
          </a:p>
          <a:p>
            <a:r>
              <a:rPr lang="en-US" dirty="0" smtClean="0"/>
              <a:t>John 3:1–3; Acts 8:27–40</a:t>
            </a:r>
          </a:p>
          <a:p>
            <a:r>
              <a:rPr lang="en-US" dirty="0" smtClean="0"/>
              <a:t>Mark 8:36–37</a:t>
            </a:r>
          </a:p>
          <a:p>
            <a:r>
              <a:rPr lang="en-US" dirty="0" smtClean="0"/>
              <a:t>John 4:39–42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900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learn to work regardless of the circumstances.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4:6</a:t>
            </a:r>
          </a:p>
        </p:txBody>
      </p:sp>
    </p:spTree>
    <p:extLst>
      <p:ext uri="{BB962C8B-B14F-4D97-AF65-F5344CB8AC3E}">
        <p14:creationId xmlns:p14="http://schemas.microsoft.com/office/powerpoint/2010/main" val="3184232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learn not to pre-judge others.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4:9</a:t>
            </a:r>
          </a:p>
          <a:p>
            <a:r>
              <a:rPr lang="en-US" dirty="0" smtClean="0"/>
              <a:t>John 4:17–18</a:t>
            </a:r>
          </a:p>
          <a:p>
            <a:r>
              <a:rPr lang="en-US" dirty="0" smtClean="0"/>
              <a:t>John 4:20</a:t>
            </a:r>
          </a:p>
          <a:p>
            <a:r>
              <a:rPr lang="en-US" dirty="0" smtClean="0"/>
              <a:t>Mark 16:15; Acts 17:30; 1 Timothy 2:3–4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838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learn to take advantage of </a:t>
            </a:r>
            <a:br>
              <a:rPr lang="en-US" dirty="0" smtClean="0"/>
            </a:br>
            <a:r>
              <a:rPr lang="en-US" dirty="0" smtClean="0"/>
              <a:t>every opportunity.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4:7–14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5467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29925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130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Luke 10:1–2</vt:lpstr>
      <vt:lpstr>PowerPoint Presentation</vt:lpstr>
      <vt:lpstr>PowerPoint Presentation</vt:lpstr>
      <vt:lpstr>We learn to value every soul.</vt:lpstr>
      <vt:lpstr>We learn to work regardless of the circumstances. </vt:lpstr>
      <vt:lpstr>We learn not to pre-judge others. </vt:lpstr>
      <vt:lpstr>We learn to take advantage of  every opportunity.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10:1–2</dc:title>
  <dc:creator>TERRY  FRANCIS</dc:creator>
  <cp:lastModifiedBy>BoothR</cp:lastModifiedBy>
  <cp:revision>4</cp:revision>
  <dcterms:created xsi:type="dcterms:W3CDTF">2014-09-14T11:46:53Z</dcterms:created>
  <dcterms:modified xsi:type="dcterms:W3CDTF">2014-09-14T14:03:35Z</dcterms:modified>
</cp:coreProperties>
</file>