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1" r:id="rId4"/>
    <p:sldId id="258" r:id="rId5"/>
    <p:sldId id="278" r:id="rId6"/>
    <p:sldId id="279" r:id="rId7"/>
    <p:sldId id="28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09" autoAdjust="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00B5-869B-ED40-8DFD-69051B046C1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4BB3-03B7-914F-A612-783E3D38D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9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373" y="473156"/>
            <a:ext cx="7408425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Acts 5:11–14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73" y="1355260"/>
            <a:ext cx="7934551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</a:rPr>
              <a:t>11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And great fear came upon the whole church and upon all who heard of these things. </a:t>
            </a:r>
            <a:r>
              <a:rPr lang="en-US" sz="3200" b="1" baseline="30000" dirty="0">
                <a:solidFill>
                  <a:schemeClr val="bg1"/>
                </a:solidFill>
              </a:rPr>
              <a:t>12</a:t>
            </a:r>
            <a:r>
              <a:rPr lang="en-US" sz="3200" b="1" dirty="0">
                <a:solidFill>
                  <a:schemeClr val="bg1"/>
                </a:solidFill>
              </a:rPr>
              <a:t> Now many signs and wonders were regularly done among the people by the hands of the apostles. And they were all together in Solomon’s Portico. </a:t>
            </a:r>
            <a:r>
              <a:rPr lang="en-US" sz="3200" b="1" baseline="30000" dirty="0">
                <a:solidFill>
                  <a:schemeClr val="bg1"/>
                </a:solidFill>
              </a:rPr>
              <a:t>13</a:t>
            </a:r>
            <a:r>
              <a:rPr lang="en-US" sz="3200" b="1" dirty="0">
                <a:solidFill>
                  <a:schemeClr val="bg1"/>
                </a:solidFill>
              </a:rPr>
              <a:t> None of the rest dared join them, but the people held them in high esteem. </a:t>
            </a:r>
            <a:r>
              <a:rPr lang="en-US" sz="3200" b="1" baseline="30000" dirty="0">
                <a:solidFill>
                  <a:schemeClr val="bg1"/>
                </a:solidFill>
              </a:rPr>
              <a:t>14</a:t>
            </a:r>
            <a:r>
              <a:rPr lang="en-US" sz="3200" b="1" dirty="0">
                <a:solidFill>
                  <a:schemeClr val="bg1"/>
                </a:solidFill>
              </a:rPr>
              <a:t> And more than ever believers were added to the Lord, multitudes of both men and women,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ney.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52" y="-24624"/>
            <a:ext cx="5469021" cy="688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098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p i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Ananias and </a:t>
            </a:r>
            <a:r>
              <a:rPr lang="en-US" dirty="0" err="1" smtClean="0"/>
              <a:t>Sapphira</a:t>
            </a:r>
            <a:endParaRPr lang="en-US" dirty="0" smtClean="0"/>
          </a:p>
          <a:p>
            <a:pPr lvl="1"/>
            <a:r>
              <a:rPr lang="en-US" dirty="0" smtClean="0"/>
              <a:t>Acts 5:1–14</a:t>
            </a:r>
          </a:p>
          <a:p>
            <a:r>
              <a:rPr lang="en-US" dirty="0" smtClean="0"/>
              <a:t>This is about a relationship with God.</a:t>
            </a:r>
          </a:p>
          <a:p>
            <a:r>
              <a:rPr lang="en-US" dirty="0" smtClean="0"/>
              <a:t>Dealing with the problem of sin produced a stronger church. </a:t>
            </a:r>
          </a:p>
          <a:p>
            <a:pPr lvl="1"/>
            <a:r>
              <a:rPr lang="en-US" dirty="0" smtClean="0"/>
              <a:t>Acts 5:11–14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3372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Greek widows. </a:t>
            </a:r>
          </a:p>
          <a:p>
            <a:pPr lvl="1"/>
            <a:r>
              <a:rPr lang="en-US" dirty="0" smtClean="0"/>
              <a:t>Acts 6:1–7</a:t>
            </a:r>
          </a:p>
          <a:p>
            <a:r>
              <a:rPr lang="en-US" dirty="0" smtClean="0"/>
              <a:t>We need to know how to handle people problems. </a:t>
            </a:r>
          </a:p>
          <a:p>
            <a:r>
              <a:rPr lang="en-US" dirty="0" smtClean="0"/>
              <a:t>No one was defensive. </a:t>
            </a:r>
          </a:p>
          <a:p>
            <a:r>
              <a:rPr lang="en-US" dirty="0" smtClean="0"/>
              <a:t>The church grew (Acts 6:7).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5656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Doctrine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Circumcision.</a:t>
            </a:r>
          </a:p>
          <a:p>
            <a:pPr lvl="1"/>
            <a:r>
              <a:rPr lang="en-US" dirty="0" smtClean="0"/>
              <a:t>Acts 15:4–35</a:t>
            </a:r>
          </a:p>
          <a:p>
            <a:r>
              <a:rPr lang="en-US" dirty="0" smtClean="0"/>
              <a:t>They debated the issue (vv. 6–7).</a:t>
            </a:r>
          </a:p>
          <a:p>
            <a:r>
              <a:rPr lang="en-US" dirty="0" smtClean="0"/>
              <a:t>They listened to the arguments presented. </a:t>
            </a:r>
          </a:p>
          <a:p>
            <a:r>
              <a:rPr lang="en-US" dirty="0" smtClean="0"/>
              <a:t>At the end of the discussion, they were united (v. 22).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3091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69</TotalTime>
  <Words>181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 Black </vt:lpstr>
      <vt:lpstr>Acts 5:11–14</vt:lpstr>
      <vt:lpstr>PowerPoint Presentation</vt:lpstr>
      <vt:lpstr>PowerPoint Presentation</vt:lpstr>
      <vt:lpstr>PowerPoint Presentation</vt:lpstr>
      <vt:lpstr>Sin Problems</vt:lpstr>
      <vt:lpstr>People Problems</vt:lpstr>
      <vt:lpstr>Doctrine Problems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8</cp:revision>
  <dcterms:created xsi:type="dcterms:W3CDTF">2014-08-24T11:52:04Z</dcterms:created>
  <dcterms:modified xsi:type="dcterms:W3CDTF">2014-09-14T14:03:01Z</dcterms:modified>
</cp:coreProperties>
</file>