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458F9-42C7-3744-BB7B-4FE26053172F}"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77948555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458F9-42C7-3744-BB7B-4FE26053172F}"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1168072045"/>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458F9-42C7-3744-BB7B-4FE26053172F}"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397429948"/>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458F9-42C7-3744-BB7B-4FE26053172F}"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315000970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B458F9-42C7-3744-BB7B-4FE26053172F}" type="datetimeFigureOut">
              <a:rPr lang="en-US" smtClean="0"/>
              <a:t>9/7/2014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243686879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458F9-42C7-3744-BB7B-4FE26053172F}"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4168617457"/>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458F9-42C7-3744-BB7B-4FE26053172F}" type="datetimeFigureOut">
              <a:rPr lang="en-US" smtClean="0"/>
              <a:t>9/7/2014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3358209801"/>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458F9-42C7-3744-BB7B-4FE26053172F}" type="datetimeFigureOut">
              <a:rPr lang="en-US" smtClean="0"/>
              <a:t>9/7/2014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420279584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458F9-42C7-3744-BB7B-4FE26053172F}" type="datetimeFigureOut">
              <a:rPr lang="en-US" smtClean="0"/>
              <a:t>9/7/2014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211820188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458F9-42C7-3744-BB7B-4FE26053172F}"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229523402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B458F9-42C7-3744-BB7B-4FE26053172F}" type="datetimeFigureOut">
              <a:rPr lang="en-US" smtClean="0"/>
              <a:t>9/7/2014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4F163-7A2A-064A-9B4C-5911D7211598}" type="slidenum">
              <a:rPr lang="en-US" smtClean="0"/>
              <a:t>‹#›</a:t>
            </a:fld>
            <a:endParaRPr lang="en-US"/>
          </a:p>
        </p:txBody>
      </p:sp>
    </p:spTree>
    <p:extLst>
      <p:ext uri="{BB962C8B-B14F-4D97-AF65-F5344CB8AC3E}">
        <p14:creationId xmlns:p14="http://schemas.microsoft.com/office/powerpoint/2010/main" val="334372292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Refocus_Your_Focus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458F9-42C7-3744-BB7B-4FE26053172F}" type="datetimeFigureOut">
              <a:rPr lang="en-US" smtClean="0"/>
              <a:t>9/7/2014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4F163-7A2A-064A-9B4C-5911D7211598}" type="slidenum">
              <a:rPr lang="en-US" smtClean="0"/>
              <a:t>‹#›</a:t>
            </a:fld>
            <a:endParaRPr lang="en-US"/>
          </a:p>
        </p:txBody>
      </p:sp>
    </p:spTree>
    <p:extLst>
      <p:ext uri="{BB962C8B-B14F-4D97-AF65-F5344CB8AC3E}">
        <p14:creationId xmlns:p14="http://schemas.microsoft.com/office/powerpoint/2010/main" val="2070907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b="1"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95413"/>
          </a:xfrm>
        </p:spPr>
        <p:txBody>
          <a:bodyPr>
            <a:normAutofit/>
          </a:bodyPr>
          <a:lstStyle/>
          <a:p>
            <a:r>
              <a:rPr lang="en-US" dirty="0" smtClean="0"/>
              <a:t>Joshua 22:5</a:t>
            </a:r>
            <a:endParaRPr lang="en-US" dirty="0"/>
          </a:p>
        </p:txBody>
      </p:sp>
      <p:sp>
        <p:nvSpPr>
          <p:cNvPr id="5" name="TextBox 4"/>
          <p:cNvSpPr txBox="1"/>
          <p:nvPr/>
        </p:nvSpPr>
        <p:spPr>
          <a:xfrm>
            <a:off x="457200" y="1426892"/>
            <a:ext cx="8229600" cy="3539430"/>
          </a:xfrm>
          <a:prstGeom prst="rect">
            <a:avLst/>
          </a:prstGeom>
          <a:noFill/>
        </p:spPr>
        <p:txBody>
          <a:bodyPr wrap="square" rtlCol="0">
            <a:spAutoFit/>
          </a:bodyPr>
          <a:lstStyle/>
          <a:p>
            <a:r>
              <a:rPr lang="en-US" sz="3200" b="1" u="none" strike="noStrike" baseline="30000" dirty="0" smtClean="0">
                <a:effectLst/>
              </a:rPr>
              <a:t>5</a:t>
            </a:r>
            <a:r>
              <a:rPr lang="en-US" sz="3200" b="1" u="none" strike="noStrike" dirty="0" smtClean="0">
                <a:effectLst/>
              </a:rPr>
              <a:t> </a:t>
            </a:r>
            <a:r>
              <a:rPr lang="en-US" sz="3200" b="1" dirty="0" smtClean="0">
                <a:effectLst/>
              </a:rPr>
              <a:t>Only be very careful to observe the commandment and the law that Moses the servant of the </a:t>
            </a:r>
            <a:r>
              <a:rPr lang="en-US" sz="3200" b="1" cap="small" dirty="0" smtClean="0">
                <a:effectLst/>
              </a:rPr>
              <a:t>Lord</a:t>
            </a:r>
            <a:r>
              <a:rPr lang="en-US" sz="3200" b="1" dirty="0" smtClean="0">
                <a:effectLst/>
              </a:rPr>
              <a:t> commanded you, to love the </a:t>
            </a:r>
            <a:r>
              <a:rPr lang="en-US" sz="3200" b="1" cap="small" dirty="0" smtClean="0">
                <a:effectLst/>
              </a:rPr>
              <a:t>Lord</a:t>
            </a:r>
            <a:r>
              <a:rPr lang="en-US" sz="3200" b="1" dirty="0" smtClean="0">
                <a:effectLst/>
              </a:rPr>
              <a:t> your God, and to walk in all his ways and to keep his commandments and to cling to him and to serve him with all your heart and with all your soul.”</a:t>
            </a:r>
            <a:r>
              <a:rPr lang="en-US" sz="3200" b="1" dirty="0" smtClean="0"/>
              <a:t> </a:t>
            </a:r>
          </a:p>
        </p:txBody>
      </p:sp>
    </p:spTree>
    <p:extLst>
      <p:ext uri="{BB962C8B-B14F-4D97-AF65-F5344CB8AC3E}">
        <p14:creationId xmlns:p14="http://schemas.microsoft.com/office/powerpoint/2010/main" val="2858363465"/>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249314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Refocus_Your_Focus_T_NV.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8920095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on what you know—not how you feel.</a:t>
            </a:r>
            <a:endParaRPr lang="en-US" dirty="0"/>
          </a:p>
        </p:txBody>
      </p:sp>
      <p:sp>
        <p:nvSpPr>
          <p:cNvPr id="3" name="Content Placeholder 2"/>
          <p:cNvSpPr>
            <a:spLocks noGrp="1"/>
          </p:cNvSpPr>
          <p:nvPr>
            <p:ph idx="1"/>
          </p:nvPr>
        </p:nvSpPr>
        <p:spPr/>
        <p:txBody>
          <a:bodyPr/>
          <a:lstStyle/>
          <a:p>
            <a:r>
              <a:rPr lang="en-US" dirty="0" smtClean="0"/>
              <a:t>Joshua 22:1–6</a:t>
            </a:r>
          </a:p>
          <a:p>
            <a:r>
              <a:rPr lang="en-US" dirty="0" smtClean="0"/>
              <a:t>Romans 12:9–13</a:t>
            </a:r>
          </a:p>
          <a:p>
            <a:r>
              <a:rPr lang="en-US" dirty="0" smtClean="0"/>
              <a:t>2 Timothy 4:3–4</a:t>
            </a:r>
            <a:endParaRPr lang="en-US" dirty="0"/>
          </a:p>
        </p:txBody>
      </p:sp>
    </p:spTree>
    <p:extLst>
      <p:ext uri="{BB962C8B-B14F-4D97-AF65-F5344CB8AC3E}">
        <p14:creationId xmlns:p14="http://schemas.microsoft.com/office/powerpoint/2010/main" val="33437693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Focus on what you have—not what you want.</a:t>
            </a:r>
            <a:endParaRPr lang="en-US" dirty="0"/>
          </a:p>
        </p:txBody>
      </p:sp>
      <p:sp>
        <p:nvSpPr>
          <p:cNvPr id="3" name="Content Placeholder 2"/>
          <p:cNvSpPr>
            <a:spLocks noGrp="1"/>
          </p:cNvSpPr>
          <p:nvPr>
            <p:ph idx="1"/>
          </p:nvPr>
        </p:nvSpPr>
        <p:spPr/>
        <p:txBody>
          <a:bodyPr/>
          <a:lstStyle/>
          <a:p>
            <a:r>
              <a:rPr lang="en-US" dirty="0" smtClean="0"/>
              <a:t>Matthew 25:14–30</a:t>
            </a:r>
          </a:p>
          <a:p>
            <a:r>
              <a:rPr lang="en-US" dirty="0" smtClean="0"/>
              <a:t>“Count Your Many Blessings”</a:t>
            </a:r>
            <a:endParaRPr lang="en-US" dirty="0"/>
          </a:p>
        </p:txBody>
      </p:sp>
    </p:spTree>
    <p:extLst>
      <p:ext uri="{BB962C8B-B14F-4D97-AF65-F5344CB8AC3E}">
        <p14:creationId xmlns:p14="http://schemas.microsoft.com/office/powerpoint/2010/main" val="246679627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future—not the present. </a:t>
            </a:r>
            <a:endParaRPr lang="en-US" dirty="0"/>
          </a:p>
        </p:txBody>
      </p:sp>
      <p:sp>
        <p:nvSpPr>
          <p:cNvPr id="3" name="Content Placeholder 2"/>
          <p:cNvSpPr>
            <a:spLocks noGrp="1"/>
          </p:cNvSpPr>
          <p:nvPr>
            <p:ph idx="1"/>
          </p:nvPr>
        </p:nvSpPr>
        <p:spPr/>
        <p:txBody>
          <a:bodyPr/>
          <a:lstStyle/>
          <a:p>
            <a:r>
              <a:rPr lang="en-US" dirty="0" smtClean="0"/>
              <a:t>Matthew 6:19–21</a:t>
            </a:r>
          </a:p>
          <a:p>
            <a:r>
              <a:rPr lang="en-US" dirty="0" smtClean="0"/>
              <a:t>Colossians 3:1–4</a:t>
            </a:r>
          </a:p>
          <a:p>
            <a:r>
              <a:rPr lang="en-US" dirty="0" smtClean="0"/>
              <a:t>Philippians 3:12–14</a:t>
            </a:r>
          </a:p>
          <a:p>
            <a:r>
              <a:rPr lang="en-US" dirty="0" smtClean="0"/>
              <a:t>1 John 5:13</a:t>
            </a:r>
            <a:endParaRPr lang="en-US" dirty="0"/>
          </a:p>
        </p:txBody>
      </p:sp>
    </p:spTree>
    <p:extLst>
      <p:ext uri="{BB962C8B-B14F-4D97-AF65-F5344CB8AC3E}">
        <p14:creationId xmlns:p14="http://schemas.microsoft.com/office/powerpoint/2010/main" val="392508800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77649254"/>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111</Words>
  <Application>Microsoft Office PowerPoint</Application>
  <PresentationFormat>On-screen Show (4:3)</PresentationFormat>
  <Paragraphs>14</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Joshua 22:5</vt:lpstr>
      <vt:lpstr>PowerPoint Presentation</vt:lpstr>
      <vt:lpstr>PowerPoint Presentation</vt:lpstr>
      <vt:lpstr>Focus on what you know—not how you feel.</vt:lpstr>
      <vt:lpstr>Focus on what you have—not what you want.</vt:lpstr>
      <vt:lpstr>Focus on the future—not the present.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22:5</dc:title>
  <dc:creator>TERRY  FRANCIS</dc:creator>
  <cp:lastModifiedBy>BoothR</cp:lastModifiedBy>
  <cp:revision>3</cp:revision>
  <dcterms:created xsi:type="dcterms:W3CDTF">2014-09-07T12:02:57Z</dcterms:created>
  <dcterms:modified xsi:type="dcterms:W3CDTF">2014-09-07T14:03:40Z</dcterms:modified>
</cp:coreProperties>
</file>