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74" r:id="rId6"/>
    <p:sldId id="275" r:id="rId7"/>
    <p:sldId id="276" r:id="rId8"/>
    <p:sldId id="277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to the Basics_C_NT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5144" y="473156"/>
            <a:ext cx="6962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193" y="1940111"/>
            <a:ext cx="7196436" cy="4186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Cambria"/>
          <a:ea typeface="+mn-ea"/>
          <a:cs typeface="Cambri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Cambria"/>
          <a:ea typeface="+mn-ea"/>
          <a:cs typeface="Cambria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Cambria"/>
          <a:ea typeface="+mn-ea"/>
          <a:cs typeface="Cambria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Cambria"/>
          <a:ea typeface="+mn-ea"/>
          <a:cs typeface="Cambria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Cambria"/>
          <a:ea typeface="+mn-ea"/>
          <a:cs typeface="Cambri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 to the Basics_Cb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5144" y="473156"/>
            <a:ext cx="6962654" cy="886578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John 13:34–35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5144" y="1526488"/>
            <a:ext cx="71586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rgbClr val="000000"/>
                </a:solidFill>
                <a:latin typeface="Cambria"/>
                <a:cs typeface="Cambria"/>
              </a:rPr>
              <a:t>34</a:t>
            </a:r>
            <a:r>
              <a:rPr lang="en-US" sz="3200" b="1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Cambria"/>
                <a:cs typeface="Cambria"/>
              </a:rPr>
              <a:t>A new commandment I give to you, that you love one another: just as I have loved you, you also are to love one another. </a:t>
            </a:r>
            <a:r>
              <a:rPr lang="en-US" sz="3200" b="1" baseline="30000" dirty="0">
                <a:solidFill>
                  <a:srgbClr val="000000"/>
                </a:solidFill>
                <a:latin typeface="Cambria"/>
                <a:cs typeface="Cambria"/>
              </a:rPr>
              <a:t>35</a:t>
            </a:r>
            <a:r>
              <a:rPr lang="en-US" sz="3200" b="1" dirty="0">
                <a:solidFill>
                  <a:srgbClr val="000000"/>
                </a:solidFill>
                <a:latin typeface="Cambria"/>
                <a:cs typeface="Cambria"/>
              </a:rPr>
              <a:t> By this all people will know that you are my disciples, if you have love for one another.” </a:t>
            </a:r>
          </a:p>
        </p:txBody>
      </p:sp>
    </p:spTree>
    <p:extLst>
      <p:ext uri="{BB962C8B-B14F-4D97-AF65-F5344CB8AC3E}">
        <p14:creationId xmlns:p14="http://schemas.microsoft.com/office/powerpoint/2010/main" val="10680013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843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nehear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0749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</a:t>
            </a:r>
            <a:r>
              <a:rPr lang="en-US" sz="3500" dirty="0" smtClean="0"/>
              <a:t>coming one heart is necessary because of persecution.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8:1</a:t>
            </a:r>
          </a:p>
          <a:p>
            <a:r>
              <a:rPr lang="en-US" dirty="0" smtClean="0"/>
              <a:t>2 Timothy 3:12</a:t>
            </a:r>
          </a:p>
          <a:p>
            <a:r>
              <a:rPr lang="en-US" dirty="0" smtClean="0"/>
              <a:t>John 13:31–35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001527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If we want one heart, then we must walk in a Christ-worthy manner.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Philippians 1:27</a:t>
            </a:r>
          </a:p>
          <a:p>
            <a:r>
              <a:rPr lang="en-US" dirty="0" smtClean="0"/>
              <a:t>Ephesians 4:1–3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413881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one heart means we strive together.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Philippians 1:27–28</a:t>
            </a:r>
          </a:p>
          <a:p>
            <a:r>
              <a:rPr lang="en-US" dirty="0" smtClean="0"/>
              <a:t>Ephesians 6:12–13</a:t>
            </a:r>
          </a:p>
          <a:p>
            <a:r>
              <a:rPr lang="en-US" dirty="0" smtClean="0"/>
              <a:t>1 Peter 5:8</a:t>
            </a:r>
          </a:p>
        </p:txBody>
      </p:sp>
    </p:spTree>
    <p:extLst>
      <p:ext uri="{BB962C8B-B14F-4D97-AF65-F5344CB8AC3E}">
        <p14:creationId xmlns:p14="http://schemas.microsoft.com/office/powerpoint/2010/main" val="2836361803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must be of the same mind, love, and purpose.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Philippians 2:2</a:t>
            </a:r>
          </a:p>
          <a:p>
            <a:r>
              <a:rPr lang="en-US" dirty="0" smtClean="0"/>
              <a:t>1 John 4:11</a:t>
            </a:r>
          </a:p>
          <a:p>
            <a:r>
              <a:rPr lang="en-US" dirty="0" smtClean="0"/>
              <a:t>1 Corinthians 12:12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12272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Having one heart means putting each other first.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Philippians 2:3–11</a:t>
            </a:r>
          </a:p>
          <a:p>
            <a:r>
              <a:rPr lang="en-US" dirty="0" smtClean="0"/>
              <a:t>James 3:13–18</a:t>
            </a:r>
          </a:p>
          <a:p>
            <a:r>
              <a:rPr lang="en-US" smtClean="0"/>
              <a:t>Romans 12:10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42892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608330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30</TotalTime>
  <Words>139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 Black </vt:lpstr>
      <vt:lpstr>John 13:34–35</vt:lpstr>
      <vt:lpstr>PowerPoint Presentation</vt:lpstr>
      <vt:lpstr>PowerPoint Presentation</vt:lpstr>
      <vt:lpstr>Becoming one heart is necessary because of persecution.</vt:lpstr>
      <vt:lpstr>If we want one heart, then we must walk in a Christ-worthy manner.</vt:lpstr>
      <vt:lpstr>Becoming one heart means we strive together. </vt:lpstr>
      <vt:lpstr>We must be of the same mind, love, and purpose.</vt:lpstr>
      <vt:lpstr>Having one heart means putting each other first.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 2:42–44</dc:title>
  <dc:creator>TERRY  FRANCIS</dc:creator>
  <cp:lastModifiedBy>BoothR</cp:lastModifiedBy>
  <cp:revision>5</cp:revision>
  <dcterms:created xsi:type="dcterms:W3CDTF">2014-08-24T11:52:04Z</dcterms:created>
  <dcterms:modified xsi:type="dcterms:W3CDTF">2014-09-07T14:03:18Z</dcterms:modified>
</cp:coreProperties>
</file>