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59" r:id="rId3"/>
    <p:sldId id="263" r:id="rId4"/>
    <p:sldId id="260" r:id="rId5"/>
    <p:sldId id="262" r:id="rId6"/>
    <p:sldId id="264" r:id="rId7"/>
    <p:sldId id="261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103" d="100"/>
          <a:sy n="103" d="100"/>
        </p:scale>
        <p:origin x="1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29FDB9-1792-4E79-9FF4-7ED62BA4A647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B44EA7A-C09C-44E6-BBB6-DE84660CA09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88" indent="0">
              <a:buNone/>
            </a:pPr>
            <a:r>
              <a:rPr lang="en-US" sz="2400" dirty="0" smtClean="0"/>
              <a:t>Now in giving these instructions I do not praise </a:t>
            </a:r>
            <a:r>
              <a:rPr lang="en-US" sz="2400" i="1" dirty="0" smtClean="0"/>
              <a:t>you,</a:t>
            </a:r>
            <a:r>
              <a:rPr lang="en-US" sz="2400" dirty="0" smtClean="0"/>
              <a:t> since you come together not for the better but for the worse. </a:t>
            </a:r>
            <a:r>
              <a:rPr lang="en-US" sz="2400" baseline="30000" dirty="0" smtClean="0"/>
              <a:t>18 </a:t>
            </a:r>
            <a:r>
              <a:rPr lang="en-US" sz="2400" dirty="0" smtClean="0"/>
              <a:t>For first of all, when you come together as a church, I hear that there are divisions among you, and in part I believe it. </a:t>
            </a:r>
            <a:r>
              <a:rPr lang="en-US" sz="2400" baseline="30000" dirty="0" smtClean="0"/>
              <a:t>19 </a:t>
            </a:r>
            <a:r>
              <a:rPr lang="en-US" sz="2400" dirty="0" smtClean="0"/>
              <a:t>For there must also be factions among you, that those who are approved may be recognized among you. </a:t>
            </a:r>
            <a:r>
              <a:rPr lang="en-US" sz="2400" baseline="30000" dirty="0" smtClean="0"/>
              <a:t>20 </a:t>
            </a:r>
            <a:r>
              <a:rPr lang="en-US" sz="2400" dirty="0" smtClean="0"/>
              <a:t>Therefore when you come together in one place, it is not to eat the Lord’s Supper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8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600" dirty="0"/>
              <a:t>For this reason many </a:t>
            </a:r>
            <a:r>
              <a:rPr lang="en-US" sz="3600" i="1" dirty="0"/>
              <a:t>are</a:t>
            </a:r>
            <a:r>
              <a:rPr lang="en-US" sz="3600" dirty="0"/>
              <a:t> weak and sick among you, and many sleep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sz="3600" baseline="30000" dirty="0">
                <a:effectLst/>
              </a:rPr>
              <a:t>31 </a:t>
            </a:r>
            <a:r>
              <a:rPr lang="en-US" sz="3600" dirty="0">
                <a:effectLst/>
              </a:rPr>
              <a:t>For if we would judge ourselves, we would not be judged. </a:t>
            </a:r>
            <a:r>
              <a:rPr lang="en-US" sz="3600" baseline="30000" dirty="0">
                <a:effectLst/>
              </a:rPr>
              <a:t>32 </a:t>
            </a:r>
            <a:r>
              <a:rPr lang="en-US" sz="3600" dirty="0">
                <a:effectLst/>
              </a:rPr>
              <a:t>But when we are judged, we are chastened by the Lord, that we may not be condemned with the world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11:31-32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2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99" y="685800"/>
            <a:ext cx="2737801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Reversed Spiritual Dimorphic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6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88" indent="0">
              <a:buNone/>
            </a:pPr>
            <a:r>
              <a:rPr lang="en-US" sz="2400" dirty="0" smtClean="0"/>
              <a:t>Now in giving these instructions I do not praise </a:t>
            </a:r>
            <a:r>
              <a:rPr lang="en-US" sz="2400" i="1" dirty="0" smtClean="0"/>
              <a:t>you,</a:t>
            </a:r>
            <a:r>
              <a:rPr lang="en-US" sz="2400" dirty="0" smtClean="0"/>
              <a:t> since you come together not for the better but for the worse. </a:t>
            </a:r>
            <a:r>
              <a:rPr lang="en-US" sz="2400" baseline="30000" dirty="0" smtClean="0"/>
              <a:t>18 </a:t>
            </a:r>
            <a:r>
              <a:rPr lang="en-US" sz="2400" dirty="0" smtClean="0"/>
              <a:t>For first of all, when you come together as a church, I hear that there are divisions among you, and in part I believe it. </a:t>
            </a:r>
            <a:r>
              <a:rPr lang="en-US" sz="2400" baseline="30000" dirty="0" smtClean="0"/>
              <a:t>19 </a:t>
            </a:r>
            <a:r>
              <a:rPr lang="en-US" sz="2400" dirty="0" smtClean="0"/>
              <a:t>For there must also be factions among you, that those who are approved may be recognized among you. </a:t>
            </a:r>
            <a:r>
              <a:rPr lang="en-US" sz="2400" baseline="30000" dirty="0" smtClean="0"/>
              <a:t>20 </a:t>
            </a:r>
            <a:r>
              <a:rPr lang="en-US" sz="2400" dirty="0" smtClean="0"/>
              <a:t>Therefore when you come together in one place, it is not to eat the Lord’s Supper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6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baseline="30000" dirty="0"/>
              <a:t> </a:t>
            </a:r>
            <a:r>
              <a:rPr lang="en-US" sz="3200" dirty="0"/>
              <a:t>For as often as you eat this bread and drink this cup, you proclaim the Lord’s death till He comes.</a:t>
            </a:r>
          </a:p>
          <a:p>
            <a:pPr marL="18288" indent="0">
              <a:buNone/>
            </a:pPr>
            <a:r>
              <a:rPr lang="en-US" sz="3200" baseline="30000" dirty="0" smtClean="0"/>
              <a:t>27</a:t>
            </a:r>
            <a:r>
              <a:rPr lang="en-US" sz="3200" baseline="30000" dirty="0"/>
              <a:t> </a:t>
            </a:r>
            <a:r>
              <a:rPr lang="en-US" sz="3200" dirty="0"/>
              <a:t>Therefore whoever eats this bread or drinks </a:t>
            </a:r>
            <a:r>
              <a:rPr lang="en-US" sz="3200" i="1" dirty="0"/>
              <a:t>this</a:t>
            </a:r>
            <a:r>
              <a:rPr lang="en-US" sz="3200" dirty="0"/>
              <a:t> cup of the Lord in an unworthy manner will be guilty of the body and </a:t>
            </a:r>
            <a:r>
              <a:rPr lang="en-US" sz="3200" dirty="0" smtClean="0"/>
              <a:t>blood </a:t>
            </a:r>
            <a:r>
              <a:rPr lang="en-US" sz="3200" dirty="0"/>
              <a:t>of the Lord.</a:t>
            </a:r>
          </a:p>
          <a:p>
            <a:pPr marL="18288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11:26-27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sz="3200" dirty="0">
                <a:effectLst/>
              </a:rPr>
              <a:t>But let a man examine himself, and so let him eat of the bread and drink of the cup. </a:t>
            </a:r>
            <a:r>
              <a:rPr lang="en-US" sz="3200" baseline="30000" dirty="0">
                <a:effectLst/>
              </a:rPr>
              <a:t>29 </a:t>
            </a:r>
            <a:r>
              <a:rPr lang="en-US" sz="3200" dirty="0">
                <a:effectLst/>
              </a:rPr>
              <a:t>For he who eats and drinks in an unworthy manner</a:t>
            </a:r>
            <a:r>
              <a:rPr lang="en-US" sz="3200" baseline="30000" dirty="0">
                <a:effectLst/>
              </a:rPr>
              <a:t>]</a:t>
            </a:r>
            <a:r>
              <a:rPr lang="en-US" sz="3200" dirty="0">
                <a:effectLst/>
              </a:rPr>
              <a:t> eats and drinks judgment to himself, not discerning the Lord’s body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11: 28-29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0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200</TotalTime>
  <Words>111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Palatino Linotype</vt:lpstr>
      <vt:lpstr>Wingdings</vt:lpstr>
      <vt:lpstr>Elemental</vt:lpstr>
      <vt:lpstr>1 Corinthians 11:17-20</vt:lpstr>
      <vt:lpstr>PowerPoint Presentation</vt:lpstr>
      <vt:lpstr>PowerPoint Presentation</vt:lpstr>
      <vt:lpstr>PowerPoint Presentation</vt:lpstr>
      <vt:lpstr>PowerPoint Presentation</vt:lpstr>
      <vt:lpstr>Reversed Spiritual Dimorphic Disorder</vt:lpstr>
      <vt:lpstr>1 Corinthians 11:17-20</vt:lpstr>
      <vt:lpstr>1 Corinthians 11:26-27</vt:lpstr>
      <vt:lpstr>1 Corinthians 11: 28-29</vt:lpstr>
      <vt:lpstr>1 Corinthians 11:30</vt:lpstr>
      <vt:lpstr>1 Corinthians 11:31-32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FedEx</dc:creator>
  <cp:lastModifiedBy>BoothR</cp:lastModifiedBy>
  <cp:revision>5</cp:revision>
  <dcterms:created xsi:type="dcterms:W3CDTF">2014-02-22T18:28:24Z</dcterms:created>
  <dcterms:modified xsi:type="dcterms:W3CDTF">2014-09-21T14:14:15Z</dcterms:modified>
</cp:coreProperties>
</file>