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85" r:id="rId3"/>
    <p:sldId id="273" r:id="rId4"/>
    <p:sldId id="274" r:id="rId5"/>
    <p:sldId id="286" r:id="rId6"/>
    <p:sldId id="261" r:id="rId7"/>
    <p:sldId id="275" r:id="rId8"/>
    <p:sldId id="277" r:id="rId9"/>
    <p:sldId id="278" r:id="rId10"/>
    <p:sldId id="279" r:id="rId11"/>
    <p:sldId id="280" r:id="rId12"/>
    <p:sldId id="288" r:id="rId13"/>
    <p:sldId id="281" r:id="rId14"/>
    <p:sldId id="282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103" d="100"/>
          <a:sy n="103" d="100"/>
        </p:scale>
        <p:origin x="1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A29FDB9-1792-4E79-9FF4-7ED62BA4A647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B44EA7A-C09C-44E6-BBB6-DE84660CA09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sz="2400" dirty="0"/>
              <a:t>For a good tree does not bear bad fruit, nor does a bad tree bear good fruit. </a:t>
            </a:r>
            <a:r>
              <a:rPr lang="en-US" sz="2400" baseline="30000" dirty="0"/>
              <a:t>44 </a:t>
            </a:r>
            <a:r>
              <a:rPr lang="en-US" sz="2400" dirty="0"/>
              <a:t>For every tree is known by its own fruit. For </a:t>
            </a:r>
            <a:r>
              <a:rPr lang="en-US" sz="2400" i="1" dirty="0"/>
              <a:t>men</a:t>
            </a:r>
            <a:r>
              <a:rPr lang="en-US" sz="2400" dirty="0"/>
              <a:t> do not gather figs from thorns, nor do they gather grapes from a bramble bush. </a:t>
            </a:r>
            <a:r>
              <a:rPr lang="en-US" sz="2400" baseline="30000" dirty="0"/>
              <a:t>45 </a:t>
            </a:r>
            <a:r>
              <a:rPr lang="en-US" sz="2400" dirty="0"/>
              <a:t>A good man out of the good treasure of his heart brings forth good; and an evil man out of the evil treasure of his </a:t>
            </a:r>
            <a:r>
              <a:rPr lang="en-US" sz="2400" dirty="0" smtClean="0"/>
              <a:t>heart </a:t>
            </a:r>
            <a:r>
              <a:rPr lang="en-US" sz="2400" dirty="0"/>
              <a:t>brings forth evil. For out of the abundance of the heart his mouth speaks.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6:43-45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6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4000" dirty="0"/>
              <a:t>You are already clean because of the word which I have spoken to you.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7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dirty="0"/>
              <a:t>Abide in Me, and I in you. As the branch cannot bear fruit of itself, unless it abides in the vine, neither can you, unless you abide in 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" indent="0">
              <a:buNone/>
            </a:pPr>
            <a:r>
              <a:rPr lang="en-US" sz="3600" dirty="0"/>
              <a:t>I am the vine, you </a:t>
            </a:r>
            <a:r>
              <a:rPr lang="en-US" sz="3600" i="1" dirty="0"/>
              <a:t>are</a:t>
            </a:r>
            <a:r>
              <a:rPr lang="en-US" sz="3600" dirty="0"/>
              <a:t> the branches. He who abides in Me, and I in him, bears much fruit; for without Me you can do nothing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600" dirty="0"/>
              <a:t>If anyone does not abide in Me, he is cast out as a branch and is withered; and they gather them and throw </a:t>
            </a:r>
            <a:r>
              <a:rPr lang="en-US" sz="3600" i="1" dirty="0"/>
              <a:t>them</a:t>
            </a:r>
            <a:r>
              <a:rPr lang="en-US" sz="3600" dirty="0"/>
              <a:t> into the fire, and they are burned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0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3200" dirty="0"/>
              <a:t>Wherefore lay apart all filthiness and superfluity of naughtiness, and receive with meekness the </a:t>
            </a:r>
            <a:r>
              <a:rPr lang="en-US" sz="4800" b="1" dirty="0"/>
              <a:t>engrafted</a:t>
            </a:r>
            <a:r>
              <a:rPr lang="en-US" sz="3200" dirty="0"/>
              <a:t> word, which is able to save your souls.</a:t>
            </a:r>
          </a:p>
          <a:p>
            <a:pPr marL="18288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1:21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7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baseline="30000" dirty="0"/>
              <a:t> </a:t>
            </a:r>
            <a:r>
              <a:rPr lang="en-US" sz="4000" dirty="0"/>
              <a:t>For as many of you as were baptized into Christ have put on Christ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3:27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" indent="0">
              <a:buNone/>
            </a:pPr>
            <a:r>
              <a:rPr lang="en-US" sz="2800" baseline="30000" dirty="0"/>
              <a:t> </a:t>
            </a:r>
            <a:r>
              <a:rPr lang="en-US" sz="2800" dirty="0"/>
              <a:t>But the fruit of the Spirit is love, joy, peace, longsuffering, kindness, goodness, faithfulness, </a:t>
            </a:r>
            <a:r>
              <a:rPr lang="en-US" sz="2800" baseline="30000" dirty="0"/>
              <a:t>23 </a:t>
            </a:r>
            <a:r>
              <a:rPr lang="en-US" sz="2800" dirty="0"/>
              <a:t>gentleness, self-control. Against such there is no law. </a:t>
            </a:r>
            <a:r>
              <a:rPr lang="en-US" sz="2800" baseline="30000" dirty="0"/>
              <a:t>24 </a:t>
            </a:r>
            <a:r>
              <a:rPr lang="en-US" sz="2800" dirty="0"/>
              <a:t>And those </a:t>
            </a:r>
            <a:r>
              <a:rPr lang="en-US" sz="2800" i="1" dirty="0"/>
              <a:t>who are</a:t>
            </a:r>
            <a:r>
              <a:rPr lang="en-US" sz="2800" dirty="0"/>
              <a:t> Christ’s have crucified the flesh with its passions and desires. </a:t>
            </a:r>
            <a:r>
              <a:rPr lang="en-US" sz="2800" baseline="30000" dirty="0"/>
              <a:t>25 </a:t>
            </a:r>
            <a:r>
              <a:rPr lang="en-US" sz="2800" dirty="0"/>
              <a:t>If we live in the Spirit, let us also walk in the Spirit. </a:t>
            </a:r>
            <a:r>
              <a:rPr lang="en-US" sz="2800" baseline="30000" dirty="0"/>
              <a:t>26 </a:t>
            </a:r>
            <a:r>
              <a:rPr lang="en-US" sz="2800" dirty="0"/>
              <a:t>Let us not become conceited, provoking one another, envying one another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5:22-26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2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762000"/>
            <a:ext cx="4572000" cy="40005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Abundant Fruit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4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288" indent="0">
              <a:buNone/>
            </a:pPr>
            <a:r>
              <a:rPr lang="en-US" sz="2200" dirty="0"/>
              <a:t>I am the true vine, and My Father is the vinedresser. </a:t>
            </a:r>
            <a:r>
              <a:rPr lang="en-US" sz="2200" baseline="30000" dirty="0"/>
              <a:t>2 </a:t>
            </a:r>
            <a:r>
              <a:rPr lang="en-US" sz="2200" dirty="0"/>
              <a:t>Every branch in Me that does not bear fruit He takes away</a:t>
            </a:r>
            <a:r>
              <a:rPr lang="en-US" sz="2200" dirty="0" smtClean="0"/>
              <a:t>; </a:t>
            </a:r>
            <a:r>
              <a:rPr lang="en-US" sz="2200" dirty="0"/>
              <a:t>and every </a:t>
            </a:r>
            <a:r>
              <a:rPr lang="en-US" sz="2200" i="1" dirty="0"/>
              <a:t>branch</a:t>
            </a:r>
            <a:r>
              <a:rPr lang="en-US" sz="2200" dirty="0"/>
              <a:t> that bears fruit He prunes, that it may bear more fruit. </a:t>
            </a:r>
            <a:r>
              <a:rPr lang="en-US" sz="2200" baseline="30000" dirty="0"/>
              <a:t>3 </a:t>
            </a:r>
            <a:r>
              <a:rPr lang="en-US" sz="2200" dirty="0"/>
              <a:t>You are already clean because of the word which I have spoken to you. </a:t>
            </a:r>
            <a:r>
              <a:rPr lang="en-US" sz="2200" baseline="30000" dirty="0"/>
              <a:t>4 </a:t>
            </a:r>
            <a:r>
              <a:rPr lang="en-US" sz="2200" dirty="0"/>
              <a:t>Abide in Me, and I in you. As the branch cannot bear fruit of itself, unless it abides in the vine, neither can you, unless you abide in Me.</a:t>
            </a:r>
          </a:p>
          <a:p>
            <a:pPr marL="18288" indent="0">
              <a:buNone/>
            </a:pPr>
            <a:r>
              <a:rPr lang="en-US" sz="2200" baseline="30000" dirty="0"/>
              <a:t>5 </a:t>
            </a:r>
            <a:r>
              <a:rPr lang="en-US" sz="2200" dirty="0"/>
              <a:t>“I am the vine, you </a:t>
            </a:r>
            <a:r>
              <a:rPr lang="en-US" sz="2200" i="1" dirty="0"/>
              <a:t>are</a:t>
            </a:r>
            <a:r>
              <a:rPr lang="en-US" sz="2200" dirty="0"/>
              <a:t> the branches. He who abides in Me, and I in him, bears much fruit; for without Me you can do nothing. </a:t>
            </a:r>
            <a:r>
              <a:rPr lang="en-US" sz="2200" baseline="30000" dirty="0"/>
              <a:t>6 </a:t>
            </a:r>
            <a:r>
              <a:rPr lang="en-US" sz="2200" dirty="0"/>
              <a:t>If anyone does not abide in Me, he is cast out as a branch and is withered; and they gather them and throw </a:t>
            </a:r>
            <a:r>
              <a:rPr lang="en-US" sz="2200" i="1" dirty="0"/>
              <a:t>them</a:t>
            </a:r>
            <a:r>
              <a:rPr lang="en-US" sz="2200" dirty="0"/>
              <a:t> into the fire, and they are burned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15:1-6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8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" indent="0">
              <a:buNone/>
            </a:pPr>
            <a:r>
              <a:rPr lang="en-US" sz="3600" dirty="0"/>
              <a:t>I am the vine, you </a:t>
            </a:r>
            <a:r>
              <a:rPr lang="en-US" sz="3600" i="1" dirty="0"/>
              <a:t>are</a:t>
            </a:r>
            <a:r>
              <a:rPr lang="en-US" sz="3600" dirty="0"/>
              <a:t> the branches. He who abides in Me, and I in him, bears much fruit; for without Me you can do nothing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4191000" cy="44196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4000" dirty="0"/>
              <a:t>I am the true vine, and My Father is the vinedresser</a:t>
            </a:r>
          </a:p>
        </p:txBody>
      </p:sp>
    </p:spTree>
    <p:extLst>
      <p:ext uri="{BB962C8B-B14F-4D97-AF65-F5344CB8AC3E}">
        <p14:creationId xmlns:p14="http://schemas.microsoft.com/office/powerpoint/2010/main" val="39456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4191000" cy="44196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62500" lnSpcReduction="20000"/>
          </a:bodyPr>
          <a:lstStyle/>
          <a:p>
            <a:pPr marL="18288" indent="0">
              <a:buNone/>
            </a:pPr>
            <a:r>
              <a:rPr lang="en-US" sz="4000" baseline="30000" dirty="0"/>
              <a:t> </a:t>
            </a:r>
            <a:r>
              <a:rPr lang="en-US" sz="4600" dirty="0"/>
              <a:t>Every branch in Me that does not bear fruit He takes away</a:t>
            </a:r>
            <a:r>
              <a:rPr lang="en-US" sz="4600" dirty="0" smtClean="0"/>
              <a:t>; </a:t>
            </a:r>
            <a:r>
              <a:rPr lang="en-US" sz="4600" dirty="0"/>
              <a:t>and every </a:t>
            </a:r>
            <a:r>
              <a:rPr lang="en-US" sz="4600" i="1" dirty="0"/>
              <a:t>branch</a:t>
            </a:r>
            <a:r>
              <a:rPr lang="en-US" sz="4600" dirty="0"/>
              <a:t> that bears fruit He prunes, that it may bear more fruit</a:t>
            </a:r>
          </a:p>
        </p:txBody>
      </p:sp>
    </p:spTree>
    <p:extLst>
      <p:ext uri="{BB962C8B-B14F-4D97-AF65-F5344CB8AC3E}">
        <p14:creationId xmlns:p14="http://schemas.microsoft.com/office/powerpoint/2010/main" val="364803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387</TotalTime>
  <Words>245</Words>
  <Application>Microsoft Office PowerPoint</Application>
  <PresentationFormat>On-screen Show (4:3)</PresentationFormat>
  <Paragraphs>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Palatino Linotype</vt:lpstr>
      <vt:lpstr>Wingdings</vt:lpstr>
      <vt:lpstr>Elemental</vt:lpstr>
      <vt:lpstr>Luke 6:43-45</vt:lpstr>
      <vt:lpstr>PowerPoint Presentation</vt:lpstr>
      <vt:lpstr>PowerPoint Presentation</vt:lpstr>
      <vt:lpstr>Abundant Fruit</vt:lpstr>
      <vt:lpstr>John 15:1-6</vt:lpstr>
      <vt:lpstr>John 15:5</vt:lpstr>
      <vt:lpstr>PowerPoint Presentation</vt:lpstr>
      <vt:lpstr>John 15:1</vt:lpstr>
      <vt:lpstr>John 15:2</vt:lpstr>
      <vt:lpstr>John 15:3</vt:lpstr>
      <vt:lpstr>John 15:4</vt:lpstr>
      <vt:lpstr>John 15:5</vt:lpstr>
      <vt:lpstr>John 15:6</vt:lpstr>
      <vt:lpstr>James 1:21</vt:lpstr>
      <vt:lpstr>Galatians 3:27</vt:lpstr>
      <vt:lpstr>Galatians 5:22-26</vt:lpstr>
    </vt:vector>
  </TitlesOfParts>
  <Company>FedEx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FedEx</dc:creator>
  <cp:lastModifiedBy>BoothR</cp:lastModifiedBy>
  <cp:revision>12</cp:revision>
  <dcterms:created xsi:type="dcterms:W3CDTF">2014-02-22T18:28:24Z</dcterms:created>
  <dcterms:modified xsi:type="dcterms:W3CDTF">2014-09-21T14:13:47Z</dcterms:modified>
</cp:coreProperties>
</file>