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0BFA4D23-6D09-451B-9786-7071C2E78361}" type="datetimeFigureOut">
              <a:rPr lang="en-US" smtClean="0"/>
              <a:t>9/21/2014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B1CEAFE-B797-40FF-8AD8-8E7E8FC47B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sz="2800" dirty="0"/>
              <a:t>Now the word of the </a:t>
            </a:r>
            <a:r>
              <a:rPr lang="en-US" sz="2800" cap="small" dirty="0"/>
              <a:t>Lord</a:t>
            </a:r>
            <a:r>
              <a:rPr lang="en-US" sz="2800" dirty="0"/>
              <a:t> came to Jonah the son of Amittai, saying, </a:t>
            </a:r>
            <a:r>
              <a:rPr lang="en-US" sz="2800" baseline="30000" dirty="0"/>
              <a:t>2 </a:t>
            </a:r>
            <a:r>
              <a:rPr lang="en-US" sz="2800" dirty="0"/>
              <a:t>“Arise, go to Nineveh, that great city, and cry out against it; for their wickedness has come up before Me.” </a:t>
            </a:r>
            <a:r>
              <a:rPr lang="en-US" sz="2800" baseline="30000" dirty="0"/>
              <a:t>3 </a:t>
            </a:r>
            <a:r>
              <a:rPr lang="en-US" sz="2800" dirty="0"/>
              <a:t>But Jonah arose to flee to Tarshish from the presence of the </a:t>
            </a:r>
            <a:r>
              <a:rPr lang="en-US" sz="2800" cap="small" dirty="0"/>
              <a:t>Lord</a:t>
            </a:r>
            <a:r>
              <a:rPr lang="en-US" sz="2800" dirty="0"/>
              <a:t>. He went down to Joppa, and found a ship going to Tarshish; so he paid the fare, and went down into it, to go with them to Tarshish from the presence of the </a:t>
            </a:r>
            <a:r>
              <a:rPr lang="en-US" sz="2800" cap="small" dirty="0"/>
              <a:t>Lord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Jonah 1:1-3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9596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So the captain came to him, and said to him, “What do you mean, sleeper? Arise, call on your God; perhaps your God will consider us, so that we may not perish.”</a:t>
            </a:r>
          </a:p>
          <a:p>
            <a:r>
              <a:rPr lang="en-US" sz="2800" baseline="30000" dirty="0"/>
              <a:t>7 </a:t>
            </a:r>
            <a:r>
              <a:rPr lang="en-US" sz="2800" dirty="0"/>
              <a:t>And they said to one another, “Come, let us cast lots, that we may know for whose cause this trouble </a:t>
            </a:r>
            <a:r>
              <a:rPr lang="en-US" sz="2800" i="1" dirty="0"/>
              <a:t>has come</a:t>
            </a:r>
            <a:r>
              <a:rPr lang="en-US" sz="2800" dirty="0"/>
              <a:t> upon us.” So they cast lots, and the lot fell on Jonah. </a:t>
            </a:r>
            <a:r>
              <a:rPr lang="en-US" sz="2800" baseline="30000" dirty="0"/>
              <a:t>8 </a:t>
            </a:r>
            <a:r>
              <a:rPr lang="en-US" sz="2800" dirty="0"/>
              <a:t>Then they said to him, “Please tell us! For whose cause </a:t>
            </a:r>
            <a:r>
              <a:rPr lang="en-US" sz="2800" i="1" dirty="0"/>
              <a:t>is</a:t>
            </a:r>
            <a:r>
              <a:rPr lang="en-US" sz="2800" dirty="0"/>
              <a:t> this trouble upon us? What is your occupation? And where do you come from? What is your country? And of what people are you?”</a:t>
            </a:r>
          </a:p>
          <a:p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Jonah 1:6-9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7732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aseline="30000" dirty="0"/>
              <a:t> </a:t>
            </a:r>
            <a:r>
              <a:rPr lang="en-US" sz="3200" dirty="0"/>
              <a:t>Then the men were exceedingly afraid, and said to him, “Why have you done this?” For the men knew that he fled from the presence of the </a:t>
            </a:r>
            <a:r>
              <a:rPr lang="en-US" sz="3200" cap="small" dirty="0"/>
              <a:t>Lord</a:t>
            </a:r>
            <a:r>
              <a:rPr lang="en-US" sz="3200" dirty="0"/>
              <a:t>, because he had told them. </a:t>
            </a:r>
            <a:r>
              <a:rPr lang="en-US" sz="3200" baseline="30000" dirty="0"/>
              <a:t>11 </a:t>
            </a:r>
            <a:r>
              <a:rPr lang="en-US" sz="3200" dirty="0"/>
              <a:t>Then they said to him, “What shall we do to you that the sea may be calm for us?”—for the sea was growing more </a:t>
            </a:r>
            <a:r>
              <a:rPr lang="en-US" sz="3200" dirty="0" smtClean="0"/>
              <a:t>tempestuous And </a:t>
            </a:r>
            <a:r>
              <a:rPr lang="en-US" sz="3200" dirty="0"/>
              <a:t>he said to them, “Pick me up and throw me into the sea; then the sea will become calm for you. For I know that this great tempest </a:t>
            </a:r>
            <a:r>
              <a:rPr lang="en-US" sz="3200" i="1" dirty="0"/>
              <a:t>is</a:t>
            </a:r>
            <a:r>
              <a:rPr lang="en-US" sz="3200" dirty="0"/>
              <a:t> because of me.”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Jonah 1:9-12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68679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So the </a:t>
            </a:r>
            <a:r>
              <a:rPr lang="en-US" sz="3600" cap="small" dirty="0"/>
              <a:t>Lord</a:t>
            </a:r>
            <a:r>
              <a:rPr lang="en-US" sz="3600" dirty="0"/>
              <a:t> spoke to the fish, and it vomited Jonah onto dry </a:t>
            </a:r>
            <a:r>
              <a:rPr lang="en-US" sz="3600" dirty="0" smtClean="0"/>
              <a:t>land</a:t>
            </a:r>
            <a:r>
              <a:rPr lang="en-US" sz="3600" i="1" dirty="0" smtClean="0"/>
              <a:t>.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Jonah 2:10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0760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Now the word of the </a:t>
            </a:r>
            <a:r>
              <a:rPr lang="en-US" sz="3600" cap="small" dirty="0"/>
              <a:t>Lord</a:t>
            </a:r>
            <a:r>
              <a:rPr lang="en-US" sz="3600" dirty="0"/>
              <a:t> came to Jonah the second time, saying, </a:t>
            </a:r>
            <a:r>
              <a:rPr lang="en-US" sz="3600" baseline="30000" dirty="0"/>
              <a:t>2 </a:t>
            </a:r>
            <a:r>
              <a:rPr lang="en-US" sz="3600" dirty="0"/>
              <a:t>“Arise, go to Nineveh, that great city, and preach to it the message that I tell 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Jonah 3:1-2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3426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But the </a:t>
            </a:r>
            <a:r>
              <a:rPr lang="en-US" sz="3200" cap="small" dirty="0"/>
              <a:t>Lord</a:t>
            </a:r>
            <a:r>
              <a:rPr lang="en-US" sz="3200" dirty="0"/>
              <a:t> said, “You have had pity on the plant for which you have not labored, nor made it grow, which came up in a night and perished in a night. </a:t>
            </a:r>
            <a:r>
              <a:rPr lang="en-US" sz="3200" baseline="30000" dirty="0"/>
              <a:t>11 </a:t>
            </a:r>
            <a:r>
              <a:rPr lang="en-US" sz="3200" dirty="0"/>
              <a:t>And should I not pity Nineveh, that great city, in which are more than one hundred and twenty thousand persons who cannot discern between their right hand and their left—and much livestock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Jonah 4:10-13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782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2700133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5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84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7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</p:spPr>
      </p:pic>
    </p:spTree>
    <p:extLst>
      <p:ext uri="{BB962C8B-B14F-4D97-AF65-F5344CB8AC3E}">
        <p14:creationId xmlns:p14="http://schemas.microsoft.com/office/powerpoint/2010/main" val="2500272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6884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2133600"/>
            <a:ext cx="9067800" cy="48371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5360"/>
            <a:ext cx="8382000" cy="701040"/>
          </a:xfrm>
        </p:spPr>
        <p:txBody>
          <a:bodyPr>
            <a:noAutofit/>
          </a:bodyPr>
          <a:lstStyle/>
          <a:p>
            <a:r>
              <a:rPr lang="en-US" sz="6600" dirty="0" smtClean="0"/>
              <a:t>Life Preserver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0749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2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 sz="4000" dirty="0"/>
              <a:t> Now the word of the </a:t>
            </a:r>
            <a:r>
              <a:rPr lang="en-US" sz="4000" cap="small" dirty="0"/>
              <a:t>Lord</a:t>
            </a:r>
            <a:r>
              <a:rPr lang="en-US" sz="4000" dirty="0"/>
              <a:t> came to Jonah the son of Amittai, saying, </a:t>
            </a:r>
            <a:r>
              <a:rPr lang="en-US" sz="4000" baseline="30000" dirty="0"/>
              <a:t>2 </a:t>
            </a:r>
            <a:r>
              <a:rPr lang="en-US" sz="4000" dirty="0"/>
              <a:t>“Arise, go to Nineveh, that great city, and cry out against it; for their wickedness has come up before Me.” </a:t>
            </a:r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Jonah 1:1-2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409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aseline="30000" dirty="0"/>
              <a:t> </a:t>
            </a:r>
            <a:r>
              <a:rPr lang="en-US" sz="3600" dirty="0"/>
              <a:t>But Jonah arose to flee to </a:t>
            </a:r>
            <a:r>
              <a:rPr lang="en-US" sz="3600" dirty="0" err="1"/>
              <a:t>Tarshish</a:t>
            </a:r>
            <a:r>
              <a:rPr lang="en-US" sz="3600" dirty="0"/>
              <a:t> from the presence of the </a:t>
            </a:r>
            <a:r>
              <a:rPr lang="en-US" sz="3600" cap="small" dirty="0"/>
              <a:t>Lord</a:t>
            </a:r>
            <a:r>
              <a:rPr lang="en-US" sz="3600" dirty="0"/>
              <a:t>. He went down to Joppa, and found a ship going to </a:t>
            </a:r>
            <a:r>
              <a:rPr lang="en-US" sz="3600" dirty="0" err="1"/>
              <a:t>Tarshish</a:t>
            </a:r>
            <a:r>
              <a:rPr lang="en-US" sz="3600" dirty="0"/>
              <a:t>; so he paid the fare, and went down into it, to go with them to </a:t>
            </a:r>
            <a:r>
              <a:rPr lang="en-US" sz="3600" dirty="0" err="1"/>
              <a:t>Tarshish</a:t>
            </a:r>
            <a:r>
              <a:rPr lang="en-US" sz="3600" dirty="0"/>
              <a:t> from the presence of the </a:t>
            </a:r>
            <a:r>
              <a:rPr lang="en-US" sz="3600" cap="small" dirty="0"/>
              <a:t>Lord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Jonah 1:3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12286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But the </a:t>
            </a:r>
            <a:r>
              <a:rPr lang="en-US" sz="3200" cap="small" dirty="0"/>
              <a:t>Lord</a:t>
            </a:r>
            <a:r>
              <a:rPr lang="en-US" sz="3200" dirty="0"/>
              <a:t> sent out a great wind on the sea, and there was a mighty tempest on the sea, so that the ship was about to be broken up.</a:t>
            </a:r>
          </a:p>
          <a:p>
            <a:r>
              <a:rPr lang="en-US" sz="3200" baseline="30000" dirty="0"/>
              <a:t>5 </a:t>
            </a:r>
            <a:r>
              <a:rPr lang="en-US" sz="3200" dirty="0"/>
              <a:t>Then the mariners were afraid; and every man cried out to his god, and threw the cargo that </a:t>
            </a:r>
            <a:r>
              <a:rPr lang="en-US" sz="3200" i="1" dirty="0"/>
              <a:t>was</a:t>
            </a:r>
            <a:r>
              <a:rPr lang="en-US" sz="3200" dirty="0"/>
              <a:t> in the ship into the sea, to lighten the </a:t>
            </a:r>
            <a:r>
              <a:rPr lang="en-US" sz="3200" dirty="0" smtClean="0"/>
              <a:t>load. </a:t>
            </a:r>
            <a:r>
              <a:rPr lang="en-US" sz="3200" dirty="0"/>
              <a:t>But Jonah had gone down into the lowest parts of the ship, had lain down, and was fast asleep.</a:t>
            </a:r>
          </a:p>
          <a:p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Jonah 1:4-5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9983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618</TotalTime>
  <Words>166</Words>
  <Application>Microsoft Office PowerPoint</Application>
  <PresentationFormat>On-screen Show (4:3)</PresentationFormat>
  <Paragraphs>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Garamond</vt:lpstr>
      <vt:lpstr>Tahoma</vt:lpstr>
      <vt:lpstr>Tunga</vt:lpstr>
      <vt:lpstr>BlackTie</vt:lpstr>
      <vt:lpstr>Jonah 1:1-3</vt:lpstr>
      <vt:lpstr>PowerPoint Presentation</vt:lpstr>
      <vt:lpstr>PowerPoint Presentation</vt:lpstr>
      <vt:lpstr>PowerPoint Presentation</vt:lpstr>
      <vt:lpstr>Life Preserver</vt:lpstr>
      <vt:lpstr>PowerPoint Presentation</vt:lpstr>
      <vt:lpstr>Jonah 1:1-2</vt:lpstr>
      <vt:lpstr>Jonah 1:3</vt:lpstr>
      <vt:lpstr>Jonah 1:4-5</vt:lpstr>
      <vt:lpstr>Jonah 1:6-9</vt:lpstr>
      <vt:lpstr>Jonah 1:9-12</vt:lpstr>
      <vt:lpstr>Jonah 2:10</vt:lpstr>
      <vt:lpstr>Jonah 3:1-2</vt:lpstr>
      <vt:lpstr>Jonah 4:10-13</vt:lpstr>
      <vt:lpstr>PowerPoint Presentation</vt:lpstr>
      <vt:lpstr>PowerPoint Presentation</vt:lpstr>
    </vt:vector>
  </TitlesOfParts>
  <Company>FedEx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Jonah 1:1-3</dc:title>
  <dc:creator>FedEx</dc:creator>
  <cp:lastModifiedBy>BoothR</cp:lastModifiedBy>
  <cp:revision>9</cp:revision>
  <dcterms:created xsi:type="dcterms:W3CDTF">2014-01-19T04:12:45Z</dcterms:created>
  <dcterms:modified xsi:type="dcterms:W3CDTF">2014-09-21T14:13:26Z</dcterms:modified>
</cp:coreProperties>
</file>