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1"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AC543D-2B6F-4062-84BA-BBFB96F79A3E}" type="datetimeFigureOut">
              <a:rPr lang="en-US" smtClean="0"/>
              <a:pPr/>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C543D-2B6F-4062-84BA-BBFB96F79A3E}" type="datetimeFigureOut">
              <a:rPr lang="en-US" smtClean="0"/>
              <a:pPr/>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C543D-2B6F-4062-84BA-BBFB96F79A3E}" type="datetimeFigureOut">
              <a:rPr lang="en-US" smtClean="0"/>
              <a:pPr/>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C543D-2B6F-4062-84BA-BBFB96F79A3E}" type="datetimeFigureOut">
              <a:rPr lang="en-US" smtClean="0"/>
              <a:pPr/>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C543D-2B6F-4062-84BA-BBFB96F79A3E}" type="datetimeFigureOut">
              <a:rPr lang="en-US" smtClean="0"/>
              <a:pPr/>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C543D-2B6F-4062-84BA-BBFB96F79A3E}" type="datetimeFigureOut">
              <a:rPr lang="en-US" smtClean="0"/>
              <a:pPr/>
              <a:t>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AC543D-2B6F-4062-84BA-BBFB96F79A3E}" type="datetimeFigureOut">
              <a:rPr lang="en-US" smtClean="0"/>
              <a:pPr/>
              <a:t>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C543D-2B6F-4062-84BA-BBFB96F79A3E}" type="datetimeFigureOut">
              <a:rPr lang="en-US" smtClean="0"/>
              <a:pPr/>
              <a:t>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C543D-2B6F-4062-84BA-BBFB96F79A3E}" type="datetimeFigureOut">
              <a:rPr lang="en-US" smtClean="0"/>
              <a:pPr/>
              <a:t>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C543D-2B6F-4062-84BA-BBFB96F79A3E}" type="datetimeFigureOut">
              <a:rPr lang="en-US" smtClean="0"/>
              <a:pPr/>
              <a:t>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C543D-2B6F-4062-84BA-BBFB96F79A3E}" type="datetimeFigureOut">
              <a:rPr lang="en-US" smtClean="0"/>
              <a:pPr/>
              <a:t>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7BE9B-223E-4558-9765-BB1A701BA0A6}"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rovidence and evangelism_cb.jpg"/>
          <p:cNvPicPr>
            <a:picLocks noChangeAspect="1"/>
          </p:cNvPicPr>
          <p:nvPr userDrawn="1"/>
        </p:nvPicPr>
        <p:blipFill>
          <a:blip r:embed="rId13" cstate="print"/>
          <a:srcRect r="6667" b="6977"/>
          <a:stretch>
            <a:fillRect/>
          </a:stretch>
        </p:blipFill>
        <p:spPr>
          <a:xfrm>
            <a:off x="0" y="0"/>
            <a:ext cx="917448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C543D-2B6F-4062-84BA-BBFB96F79A3E}" type="datetimeFigureOut">
              <a:rPr lang="en-US" smtClean="0"/>
              <a:pPr/>
              <a:t>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7BE9B-223E-4558-9765-BB1A701BA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Isaiah 59:1-2</a:t>
            </a:r>
            <a:endParaRPr lang="en-US" dirty="0"/>
          </a:p>
        </p:txBody>
      </p:sp>
      <p:sp>
        <p:nvSpPr>
          <p:cNvPr id="5" name="Content Placeholder 4"/>
          <p:cNvSpPr>
            <a:spLocks noGrp="1"/>
          </p:cNvSpPr>
          <p:nvPr>
            <p:ph idx="1"/>
          </p:nvPr>
        </p:nvSpPr>
        <p:spPr/>
        <p:txBody>
          <a:bodyPr>
            <a:noAutofit/>
          </a:bodyPr>
          <a:lstStyle/>
          <a:p>
            <a:r>
              <a:rPr lang="en-US" sz="3600" baseline="30000" dirty="0" smtClean="0"/>
              <a:t>1</a:t>
            </a:r>
            <a:r>
              <a:rPr lang="en-US" sz="3600" dirty="0" smtClean="0"/>
              <a:t> Behold, the LORD's hand is not shortened, that it cannot save,  or his ear dull, that it cannot </a:t>
            </a:r>
            <a:r>
              <a:rPr lang="en-US" sz="3600" dirty="0" smtClean="0"/>
              <a:t>hear; </a:t>
            </a:r>
            <a:r>
              <a:rPr lang="en-US" sz="3600" baseline="30000" dirty="0" smtClean="0"/>
              <a:t>2</a:t>
            </a:r>
            <a:r>
              <a:rPr lang="en-US" sz="3600" dirty="0" smtClean="0"/>
              <a:t> </a:t>
            </a:r>
            <a:r>
              <a:rPr lang="en-US" sz="3600" dirty="0" smtClean="0"/>
              <a:t>but your iniquities have made a separation </a:t>
            </a:r>
            <a:r>
              <a:rPr lang="en-US" sz="3600" dirty="0" smtClean="0"/>
              <a:t>between </a:t>
            </a:r>
            <a:r>
              <a:rPr lang="en-US" sz="3600" dirty="0" smtClean="0"/>
              <a:t>you and your God, </a:t>
            </a:r>
            <a:r>
              <a:rPr lang="en-US" sz="3600" dirty="0" smtClean="0"/>
              <a:t>and </a:t>
            </a:r>
            <a:r>
              <a:rPr lang="en-US" sz="3600" dirty="0" smtClean="0"/>
              <a:t>your sins have hidden his face from you </a:t>
            </a:r>
            <a:r>
              <a:rPr lang="en-US" sz="3600" dirty="0" smtClean="0"/>
              <a:t>so </a:t>
            </a:r>
            <a:r>
              <a:rPr lang="en-US" sz="3600" dirty="0" smtClean="0"/>
              <a:t>that he does not hear. Cross references: </a:t>
            </a:r>
            <a:endParaRPr lang="en-US" sz="36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59:1-2</a:t>
            </a:r>
            <a:endParaRPr lang="en-US" dirty="0"/>
          </a:p>
        </p:txBody>
      </p:sp>
      <p:sp>
        <p:nvSpPr>
          <p:cNvPr id="3" name="Content Placeholder 2"/>
          <p:cNvSpPr>
            <a:spLocks noGrp="1"/>
          </p:cNvSpPr>
          <p:nvPr>
            <p:ph idx="1"/>
          </p:nvPr>
        </p:nvSpPr>
        <p:spPr/>
        <p:txBody>
          <a:bodyPr/>
          <a:lstStyle/>
          <a:p>
            <a:r>
              <a:rPr lang="en-US" baseline="30000" dirty="0" smtClean="0"/>
              <a:t>1</a:t>
            </a:r>
            <a:r>
              <a:rPr lang="en-US" dirty="0" smtClean="0"/>
              <a:t> Behold, the LORD's hand is not shortened, that it cannot save, </a:t>
            </a:r>
            <a:br>
              <a:rPr lang="en-US" dirty="0" smtClean="0"/>
            </a:br>
            <a:r>
              <a:rPr lang="en-US" dirty="0" smtClean="0"/>
              <a:t>   or his ear dull, that it cannot hear; </a:t>
            </a:r>
            <a:br>
              <a:rPr lang="en-US" dirty="0" smtClean="0"/>
            </a:br>
            <a:r>
              <a:rPr lang="en-US" baseline="30000" dirty="0" smtClean="0"/>
              <a:t>2</a:t>
            </a:r>
            <a:r>
              <a:rPr lang="en-US" dirty="0" smtClean="0"/>
              <a:t> but your iniquities have made a separation </a:t>
            </a:r>
            <a:br>
              <a:rPr lang="en-US" dirty="0" smtClean="0"/>
            </a:br>
            <a:r>
              <a:rPr lang="en-US" dirty="0" smtClean="0"/>
              <a:t>   between you and your God, </a:t>
            </a:r>
            <a:br>
              <a:rPr lang="en-US" dirty="0" smtClean="0"/>
            </a:br>
            <a:r>
              <a:rPr lang="en-US" dirty="0" smtClean="0"/>
              <a:t>and your sins have hidden his face from you </a:t>
            </a:r>
            <a:br>
              <a:rPr lang="en-US" dirty="0" smtClean="0"/>
            </a:br>
            <a:r>
              <a:rPr lang="en-US" dirty="0" smtClean="0"/>
              <a:t>   so that he does not hear</a:t>
            </a: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Psalms 51:1-4</a:t>
            </a:r>
            <a:endParaRPr lang="en-US" dirty="0"/>
          </a:p>
        </p:txBody>
      </p:sp>
      <p:sp>
        <p:nvSpPr>
          <p:cNvPr id="3" name="Content Placeholder 2"/>
          <p:cNvSpPr>
            <a:spLocks noGrp="1"/>
          </p:cNvSpPr>
          <p:nvPr>
            <p:ph idx="1"/>
          </p:nvPr>
        </p:nvSpPr>
        <p:spPr/>
        <p:txBody>
          <a:bodyPr>
            <a:normAutofit fontScale="85000" lnSpcReduction="20000"/>
          </a:bodyPr>
          <a:lstStyle/>
          <a:p>
            <a:r>
              <a:rPr lang="en-US" baseline="30000" dirty="0" smtClean="0"/>
              <a:t>1</a:t>
            </a:r>
            <a:r>
              <a:rPr lang="en-US" dirty="0" smtClean="0"/>
              <a:t> Have mercy on me, O God, </a:t>
            </a:r>
            <a:br>
              <a:rPr lang="en-US" dirty="0" smtClean="0"/>
            </a:br>
            <a:r>
              <a:rPr lang="en-US" dirty="0" smtClean="0"/>
              <a:t>   according to your steadfast love; </a:t>
            </a:r>
            <a:br>
              <a:rPr lang="en-US" dirty="0" smtClean="0"/>
            </a:br>
            <a:r>
              <a:rPr lang="en-US" dirty="0" smtClean="0"/>
              <a:t>according to your abundant mercy </a:t>
            </a:r>
            <a:br>
              <a:rPr lang="en-US" dirty="0" smtClean="0"/>
            </a:br>
            <a:r>
              <a:rPr lang="en-US" dirty="0" smtClean="0"/>
              <a:t>   blot out my transgressions. </a:t>
            </a:r>
            <a:br>
              <a:rPr lang="en-US" dirty="0" smtClean="0"/>
            </a:br>
            <a:r>
              <a:rPr lang="en-US" baseline="30000" dirty="0" smtClean="0"/>
              <a:t>2</a:t>
            </a:r>
            <a:r>
              <a:rPr lang="en-US" dirty="0" smtClean="0"/>
              <a:t> Wash me thoroughly from my iniquity, </a:t>
            </a:r>
            <a:br>
              <a:rPr lang="en-US" dirty="0" smtClean="0"/>
            </a:br>
            <a:r>
              <a:rPr lang="en-US" dirty="0" smtClean="0"/>
              <a:t>   and cleanse me from my sin! </a:t>
            </a:r>
          </a:p>
          <a:p>
            <a:r>
              <a:rPr lang="en-US" dirty="0" smtClean="0"/>
              <a:t> </a:t>
            </a:r>
            <a:r>
              <a:rPr lang="en-US" baseline="30000" dirty="0" smtClean="0"/>
              <a:t>3</a:t>
            </a:r>
            <a:r>
              <a:rPr lang="en-US" dirty="0" smtClean="0"/>
              <a:t> For I know my transgressions, </a:t>
            </a:r>
            <a:br>
              <a:rPr lang="en-US" dirty="0" smtClean="0"/>
            </a:br>
            <a:r>
              <a:rPr lang="en-US" dirty="0" smtClean="0"/>
              <a:t>   and my sin is ever before me. </a:t>
            </a:r>
            <a:br>
              <a:rPr lang="en-US" dirty="0" smtClean="0"/>
            </a:br>
            <a:r>
              <a:rPr lang="en-US" baseline="30000" dirty="0" smtClean="0"/>
              <a:t>4</a:t>
            </a:r>
            <a:r>
              <a:rPr lang="en-US" dirty="0" smtClean="0"/>
              <a:t> Against you, you only, have I sinned </a:t>
            </a:r>
            <a:br>
              <a:rPr lang="en-US" dirty="0" smtClean="0"/>
            </a:br>
            <a:r>
              <a:rPr lang="en-US" dirty="0" smtClean="0"/>
              <a:t>   and done what is evil in your sight, </a:t>
            </a:r>
            <a:br>
              <a:rPr lang="en-US" dirty="0" smtClean="0"/>
            </a:br>
            <a:r>
              <a:rPr lang="en-US" dirty="0" smtClean="0"/>
              <a:t>so that you may be justified in your words </a:t>
            </a:r>
            <a:br>
              <a:rPr lang="en-US" dirty="0" smtClean="0"/>
            </a:br>
            <a:r>
              <a:rPr lang="en-US" dirty="0" smtClean="0"/>
              <a:t>   and blameless in your judgment</a:t>
            </a:r>
          </a:p>
          <a:p>
            <a:endParaRPr 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1:9</a:t>
            </a:r>
            <a:endParaRPr lang="en-US" dirty="0"/>
          </a:p>
        </p:txBody>
      </p:sp>
      <p:sp>
        <p:nvSpPr>
          <p:cNvPr id="3" name="Content Placeholder 2"/>
          <p:cNvSpPr>
            <a:spLocks noGrp="1"/>
          </p:cNvSpPr>
          <p:nvPr>
            <p:ph idx="1"/>
          </p:nvPr>
        </p:nvSpPr>
        <p:spPr/>
        <p:txBody>
          <a:bodyPr/>
          <a:lstStyle/>
          <a:p>
            <a:r>
              <a:rPr lang="en-US" dirty="0" smtClean="0"/>
              <a:t>If we confess our sins, he is faithful and just to forgive us our sins and to cleanse us from all unrighteousness. </a:t>
            </a:r>
            <a:endParaRPr 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ovidence and evangelism_t_nt.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3657600" y="3200400"/>
            <a:ext cx="1600200" cy="707886"/>
          </a:xfrm>
          <a:prstGeom prst="rect">
            <a:avLst/>
          </a:prstGeom>
          <a:noFill/>
        </p:spPr>
        <p:txBody>
          <a:bodyPr wrap="square" rtlCol="0">
            <a:spAutoFit/>
          </a:bodyPr>
          <a:lstStyle/>
          <a:p>
            <a:pPr algn="ctr"/>
            <a:r>
              <a:rPr lang="en-US" sz="4000" b="1" dirty="0" smtClean="0">
                <a:latin typeface="Comic Sans MS" pitchFamily="66" charset="0"/>
              </a:rPr>
              <a:t>SIN</a:t>
            </a:r>
            <a:endParaRPr lang="en-US" sz="4000" b="1" dirty="0">
              <a:latin typeface="Comic Sans MS" pitchFamily="66" charset="0"/>
            </a:endParaRPr>
          </a:p>
        </p:txBody>
      </p:sp>
      <p:sp>
        <p:nvSpPr>
          <p:cNvPr id="6" name="TextBox 5"/>
          <p:cNvSpPr txBox="1"/>
          <p:nvPr/>
        </p:nvSpPr>
        <p:spPr>
          <a:xfrm>
            <a:off x="1371600" y="4267200"/>
            <a:ext cx="1600200" cy="584775"/>
          </a:xfrm>
          <a:prstGeom prst="rect">
            <a:avLst/>
          </a:prstGeom>
          <a:noFill/>
        </p:spPr>
        <p:txBody>
          <a:bodyPr wrap="square" rtlCol="0">
            <a:spAutoFit/>
          </a:bodyPr>
          <a:lstStyle/>
          <a:p>
            <a:pPr algn="ctr"/>
            <a:r>
              <a:rPr lang="en-US" sz="3200" b="1" dirty="0" smtClean="0">
                <a:solidFill>
                  <a:srgbClr val="FF0000"/>
                </a:solidFill>
                <a:latin typeface="Comic Sans MS" pitchFamily="66" charset="0"/>
              </a:rPr>
              <a:t>YOU</a:t>
            </a:r>
            <a:endParaRPr lang="en-US" sz="3200" b="1" dirty="0">
              <a:solidFill>
                <a:srgbClr val="FF0000"/>
              </a:solidFill>
              <a:latin typeface="Comic Sans MS" pitchFamily="66" charset="0"/>
            </a:endParaRPr>
          </a:p>
        </p:txBody>
      </p:sp>
      <p:sp>
        <p:nvSpPr>
          <p:cNvPr id="7" name="TextBox 6"/>
          <p:cNvSpPr txBox="1"/>
          <p:nvPr/>
        </p:nvSpPr>
        <p:spPr>
          <a:xfrm>
            <a:off x="6019800" y="4038600"/>
            <a:ext cx="1600200" cy="584775"/>
          </a:xfrm>
          <a:prstGeom prst="rect">
            <a:avLst/>
          </a:prstGeom>
          <a:noFill/>
        </p:spPr>
        <p:txBody>
          <a:bodyPr wrap="square" rtlCol="0">
            <a:spAutoFit/>
          </a:bodyPr>
          <a:lstStyle/>
          <a:p>
            <a:pPr algn="ctr"/>
            <a:r>
              <a:rPr lang="en-US" sz="3200" b="1" dirty="0" smtClean="0">
                <a:latin typeface="Comic Sans MS" pitchFamily="66" charset="0"/>
              </a:rPr>
              <a:t>GOD</a:t>
            </a:r>
            <a:endParaRPr lang="en-US" sz="3200" b="1" dirty="0">
              <a:latin typeface="Comic Sans MS" pitchFamily="66" charset="0"/>
            </a:endParaRPr>
          </a:p>
        </p:txBody>
      </p:sp>
      <p:sp>
        <p:nvSpPr>
          <p:cNvPr id="8" name="TextBox 7"/>
          <p:cNvSpPr txBox="1"/>
          <p:nvPr/>
        </p:nvSpPr>
        <p:spPr>
          <a:xfrm rot="21411134">
            <a:off x="1524274" y="931508"/>
            <a:ext cx="6279872" cy="1569660"/>
          </a:xfrm>
          <a:prstGeom prst="rect">
            <a:avLst/>
          </a:prstGeom>
          <a:noFill/>
        </p:spPr>
        <p:txBody>
          <a:bodyPr wrap="square" rtlCol="0">
            <a:spAutoFit/>
          </a:bodyPr>
          <a:lstStyle/>
          <a:p>
            <a:r>
              <a:rPr lang="en-US" sz="4800" b="1" dirty="0" smtClean="0">
                <a:latin typeface="Comic Sans MS" pitchFamily="66" charset="0"/>
              </a:rPr>
              <a:t>What separates you from your God?</a:t>
            </a:r>
            <a:endParaRPr lang="en-US" sz="4800" b="1" dirty="0">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providence and evangelism_t_nt.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3657600" y="3200400"/>
            <a:ext cx="1600200" cy="369332"/>
          </a:xfrm>
          <a:prstGeom prst="rect">
            <a:avLst/>
          </a:prstGeom>
          <a:noFill/>
        </p:spPr>
        <p:txBody>
          <a:bodyPr wrap="square" rtlCol="0">
            <a:spAutoFit/>
          </a:bodyPr>
          <a:lstStyle/>
          <a:p>
            <a:pPr algn="ctr"/>
            <a:r>
              <a:rPr lang="en-US" b="1" dirty="0" smtClean="0">
                <a:latin typeface="Comic Sans MS" pitchFamily="66" charset="0"/>
              </a:rPr>
              <a:t>???</a:t>
            </a:r>
            <a:endParaRPr lang="en-US" b="1" dirty="0">
              <a:latin typeface="Comic Sans MS" pitchFamily="66" charset="0"/>
            </a:endParaRPr>
          </a:p>
        </p:txBody>
      </p:sp>
      <p:sp>
        <p:nvSpPr>
          <p:cNvPr id="6" name="TextBox 5"/>
          <p:cNvSpPr txBox="1"/>
          <p:nvPr/>
        </p:nvSpPr>
        <p:spPr>
          <a:xfrm>
            <a:off x="1371600" y="4267200"/>
            <a:ext cx="1600200" cy="584775"/>
          </a:xfrm>
          <a:prstGeom prst="rect">
            <a:avLst/>
          </a:prstGeom>
          <a:noFill/>
        </p:spPr>
        <p:txBody>
          <a:bodyPr wrap="square" rtlCol="0">
            <a:spAutoFit/>
          </a:bodyPr>
          <a:lstStyle/>
          <a:p>
            <a:pPr algn="ctr"/>
            <a:r>
              <a:rPr lang="en-US" sz="3200" b="1" dirty="0" smtClean="0">
                <a:solidFill>
                  <a:srgbClr val="FF0000"/>
                </a:solidFill>
                <a:latin typeface="Comic Sans MS" pitchFamily="66" charset="0"/>
              </a:rPr>
              <a:t>YOU</a:t>
            </a:r>
            <a:endParaRPr lang="en-US" sz="3200" b="1" dirty="0">
              <a:solidFill>
                <a:srgbClr val="FF0000"/>
              </a:solidFill>
              <a:latin typeface="Comic Sans MS" pitchFamily="66" charset="0"/>
            </a:endParaRPr>
          </a:p>
        </p:txBody>
      </p:sp>
      <p:sp>
        <p:nvSpPr>
          <p:cNvPr id="7" name="TextBox 6"/>
          <p:cNvSpPr txBox="1"/>
          <p:nvPr/>
        </p:nvSpPr>
        <p:spPr>
          <a:xfrm>
            <a:off x="6019800" y="4038600"/>
            <a:ext cx="1600200" cy="584775"/>
          </a:xfrm>
          <a:prstGeom prst="rect">
            <a:avLst/>
          </a:prstGeom>
          <a:noFill/>
        </p:spPr>
        <p:txBody>
          <a:bodyPr wrap="square" rtlCol="0">
            <a:spAutoFit/>
          </a:bodyPr>
          <a:lstStyle/>
          <a:p>
            <a:pPr algn="ctr"/>
            <a:r>
              <a:rPr lang="en-US" sz="3200" b="1" dirty="0" smtClean="0">
                <a:latin typeface="Comic Sans MS" pitchFamily="66" charset="0"/>
              </a:rPr>
              <a:t>GOD</a:t>
            </a:r>
            <a:endParaRPr lang="en-US" sz="3200" b="1" dirty="0">
              <a:latin typeface="Comic Sans MS" pitchFamily="66" charset="0"/>
            </a:endParaRPr>
          </a:p>
        </p:txBody>
      </p:sp>
      <p:sp>
        <p:nvSpPr>
          <p:cNvPr id="8" name="TextBox 7"/>
          <p:cNvSpPr txBox="1"/>
          <p:nvPr/>
        </p:nvSpPr>
        <p:spPr>
          <a:xfrm rot="21411134">
            <a:off x="1524274" y="931508"/>
            <a:ext cx="6279872" cy="1569660"/>
          </a:xfrm>
          <a:prstGeom prst="rect">
            <a:avLst/>
          </a:prstGeom>
          <a:noFill/>
        </p:spPr>
        <p:txBody>
          <a:bodyPr wrap="square" rtlCol="0">
            <a:spAutoFit/>
          </a:bodyPr>
          <a:lstStyle/>
          <a:p>
            <a:r>
              <a:rPr lang="en-US" sz="4800" b="1" dirty="0" smtClean="0">
                <a:latin typeface="Comic Sans MS" pitchFamily="66" charset="0"/>
              </a:rPr>
              <a:t>What separates you from your God?</a:t>
            </a:r>
            <a:endParaRPr lang="en-US" sz="4800" b="1" dirty="0">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3:4-6</a:t>
            </a:r>
            <a:endParaRPr lang="en-US" dirty="0"/>
          </a:p>
        </p:txBody>
      </p:sp>
      <p:sp>
        <p:nvSpPr>
          <p:cNvPr id="3" name="Content Placeholder 2"/>
          <p:cNvSpPr>
            <a:spLocks noGrp="1"/>
          </p:cNvSpPr>
          <p:nvPr>
            <p:ph idx="1"/>
          </p:nvPr>
        </p:nvSpPr>
        <p:spPr/>
        <p:txBody>
          <a:bodyPr/>
          <a:lstStyle/>
          <a:p>
            <a:r>
              <a:rPr lang="en-US" dirty="0" smtClean="0"/>
              <a:t> </a:t>
            </a:r>
            <a:r>
              <a:rPr lang="en-US" baseline="30000" dirty="0" smtClean="0"/>
              <a:t>4</a:t>
            </a:r>
            <a:r>
              <a:rPr lang="en-US" dirty="0" smtClean="0"/>
              <a:t> Everyone who makes a practice of sinning also practices lawlessness; sin is lawlessness. </a:t>
            </a:r>
            <a:r>
              <a:rPr lang="en-US" baseline="30000" dirty="0" smtClean="0"/>
              <a:t>5</a:t>
            </a:r>
            <a:r>
              <a:rPr lang="en-US" dirty="0" smtClean="0"/>
              <a:t> You know that he appeared in order to take away sins, and in him there is no sin. </a:t>
            </a:r>
            <a:r>
              <a:rPr lang="en-US" baseline="30000" dirty="0" smtClean="0"/>
              <a:t>6</a:t>
            </a:r>
            <a:r>
              <a:rPr lang="en-US" dirty="0" smtClean="0"/>
              <a:t> No one who abides in him keeps on sinning; no one who keeps on sinning has either seen him or known him. </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3:7-8</a:t>
            </a:r>
            <a:endParaRPr lang="en-US" dirty="0"/>
          </a:p>
        </p:txBody>
      </p:sp>
      <p:sp>
        <p:nvSpPr>
          <p:cNvPr id="3" name="Content Placeholder 2"/>
          <p:cNvSpPr>
            <a:spLocks noGrp="1"/>
          </p:cNvSpPr>
          <p:nvPr>
            <p:ph idx="1"/>
          </p:nvPr>
        </p:nvSpPr>
        <p:spPr/>
        <p:txBody>
          <a:bodyPr>
            <a:normAutofit/>
          </a:bodyPr>
          <a:lstStyle/>
          <a:p>
            <a:r>
              <a:rPr lang="en-US" baseline="30000" dirty="0" smtClean="0"/>
              <a:t>7</a:t>
            </a:r>
            <a:r>
              <a:rPr lang="en-US" dirty="0" smtClean="0"/>
              <a:t> Little children, let no one deceive you. Whoever practices righteousness is righteous, as he is righteous. </a:t>
            </a:r>
            <a:r>
              <a:rPr lang="en-US" baseline="30000" dirty="0" smtClean="0"/>
              <a:t>8</a:t>
            </a:r>
            <a:r>
              <a:rPr lang="en-US" dirty="0" smtClean="0"/>
              <a:t> Whoever makes a practice of sinning is of the devil, for the devil has been sinning from the beginning. The reason the Son of God appeared was to destroy the works of the devil. </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10:26</a:t>
            </a:r>
            <a:endParaRPr lang="en-US" dirty="0"/>
          </a:p>
        </p:txBody>
      </p:sp>
      <p:sp>
        <p:nvSpPr>
          <p:cNvPr id="3" name="Content Placeholder 2"/>
          <p:cNvSpPr>
            <a:spLocks noGrp="1"/>
          </p:cNvSpPr>
          <p:nvPr>
            <p:ph idx="1"/>
          </p:nvPr>
        </p:nvSpPr>
        <p:spPr/>
        <p:txBody>
          <a:bodyPr/>
          <a:lstStyle/>
          <a:p>
            <a:r>
              <a:rPr lang="en-US" dirty="0" smtClean="0"/>
              <a:t>So have no fear of them, for nothing is covered that will not be revealed, or hidden that will not be known. </a:t>
            </a: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 and Eve</a:t>
            </a:r>
            <a:endParaRPr lang="en-US" dirty="0"/>
          </a:p>
        </p:txBody>
      </p:sp>
      <p:sp>
        <p:nvSpPr>
          <p:cNvPr id="3" name="Content Placeholder 2"/>
          <p:cNvSpPr>
            <a:spLocks noGrp="1"/>
          </p:cNvSpPr>
          <p:nvPr>
            <p:ph idx="1"/>
          </p:nvPr>
        </p:nvSpPr>
        <p:spPr/>
        <p:txBody>
          <a:bodyPr/>
          <a:lstStyle/>
          <a:p>
            <a:r>
              <a:rPr lang="en-US" dirty="0" smtClean="0"/>
              <a:t> </a:t>
            </a:r>
            <a:r>
              <a:rPr lang="en-US" baseline="30000" dirty="0" smtClean="0"/>
              <a:t>8</a:t>
            </a:r>
            <a:r>
              <a:rPr lang="en-US" dirty="0" smtClean="0"/>
              <a:t> And they heard the sound of the LORD God walking in the garden in the cool</a:t>
            </a:r>
            <a:r>
              <a:rPr lang="en-US" baseline="30000" dirty="0" smtClean="0"/>
              <a:t>[</a:t>
            </a:r>
            <a:r>
              <a:rPr lang="en-US" baseline="30000" dirty="0" smtClean="0">
                <a:hlinkClick r:id="" action="ppaction://hlinkfile" tooltip="See footnote c"/>
              </a:rPr>
              <a:t>c</a:t>
            </a:r>
            <a:r>
              <a:rPr lang="en-US" baseline="30000" dirty="0" smtClean="0"/>
              <a:t>]</a:t>
            </a:r>
            <a:r>
              <a:rPr lang="en-US" dirty="0" smtClean="0"/>
              <a:t> of the day, and the man and his wife hid themselves from the presence of the LORD God among the trees of the garden. </a:t>
            </a:r>
            <a:r>
              <a:rPr lang="en-US" baseline="30000" dirty="0" smtClean="0"/>
              <a:t>9</a:t>
            </a:r>
            <a:r>
              <a:rPr lang="en-US" dirty="0" smtClean="0"/>
              <a:t> But the LORD God called to the man and said to him, “Where are you?”</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Cain Killing Abel</a:t>
            </a:r>
            <a:endParaRPr lang="en-US" dirty="0"/>
          </a:p>
        </p:txBody>
      </p:sp>
      <p:sp>
        <p:nvSpPr>
          <p:cNvPr id="3" name="Content Placeholder 2"/>
          <p:cNvSpPr>
            <a:spLocks noGrp="1"/>
          </p:cNvSpPr>
          <p:nvPr>
            <p:ph idx="1"/>
          </p:nvPr>
        </p:nvSpPr>
        <p:spPr/>
        <p:txBody>
          <a:bodyPr/>
          <a:lstStyle/>
          <a:p>
            <a:r>
              <a:rPr lang="en-US" baseline="30000" dirty="0" smtClean="0"/>
              <a:t>9</a:t>
            </a:r>
            <a:r>
              <a:rPr lang="en-US" dirty="0" smtClean="0"/>
              <a:t> Then the LORD said to Cain, “Where is Abel your brother?” He said, “I do not know; am I my brother's keeper?” </a:t>
            </a:r>
            <a:r>
              <a:rPr lang="en-US" baseline="30000" dirty="0" smtClean="0"/>
              <a:t>10</a:t>
            </a:r>
            <a:r>
              <a:rPr lang="en-US" dirty="0" smtClean="0"/>
              <a:t> And the LORD said, “What have you done? The voice of your brother's blood is crying to me from the ground</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Having Uriah Killed</a:t>
            </a:r>
            <a:endParaRPr lang="en-US" dirty="0"/>
          </a:p>
        </p:txBody>
      </p:sp>
      <p:sp>
        <p:nvSpPr>
          <p:cNvPr id="3" name="Content Placeholder 2"/>
          <p:cNvSpPr>
            <a:spLocks noGrp="1"/>
          </p:cNvSpPr>
          <p:nvPr>
            <p:ph idx="1"/>
          </p:nvPr>
        </p:nvSpPr>
        <p:spPr/>
        <p:txBody>
          <a:bodyPr>
            <a:normAutofit/>
          </a:bodyPr>
          <a:lstStyle/>
          <a:p>
            <a:r>
              <a:rPr lang="en-US" dirty="0" smtClean="0"/>
              <a:t>When the wife of Uriah heard that Uriah her husband was dead, she lamented over her husband. </a:t>
            </a:r>
            <a:r>
              <a:rPr lang="en-US" baseline="30000" dirty="0" smtClean="0"/>
              <a:t>27</a:t>
            </a:r>
            <a:r>
              <a:rPr lang="en-US" dirty="0" smtClean="0"/>
              <a:t> And when the mourning was over, David sent and brought her to his house, and she became his wife and bore him a son. But the thing that David had done displeased the LORD. </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307</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Isaiah 59:1-2</vt:lpstr>
      <vt:lpstr>Slide 2</vt:lpstr>
      <vt:lpstr>Slide 3</vt:lpstr>
      <vt:lpstr>1 John 3:4-6</vt:lpstr>
      <vt:lpstr>1 John 3:7-8</vt:lpstr>
      <vt:lpstr>Matt 10:26</vt:lpstr>
      <vt:lpstr>Adam and Eve</vt:lpstr>
      <vt:lpstr>Cain Killing Abel</vt:lpstr>
      <vt:lpstr>David Having Uriah Killed</vt:lpstr>
      <vt:lpstr>Isaiah 59:1-2</vt:lpstr>
      <vt:lpstr>Psalms 51:1-4</vt:lpstr>
      <vt:lpstr>1 John 1:9</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DewAnn Francis</dc:creator>
  <cp:lastModifiedBy>BoothRight</cp:lastModifiedBy>
  <cp:revision>6</cp:revision>
  <dcterms:created xsi:type="dcterms:W3CDTF">2012-02-11T19:24:02Z</dcterms:created>
  <dcterms:modified xsi:type="dcterms:W3CDTF">2012-02-12T15:27:08Z</dcterms:modified>
</cp:coreProperties>
</file>