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603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87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932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42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18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0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24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0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2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8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5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3AA0-61CE-4FCA-8B2F-7546BF933D6B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0B0B-A9F1-4E37-9E67-40AE886A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86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2 Timothy 3:16–17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All </a:t>
            </a:r>
            <a:r>
              <a:rPr lang="en-US" sz="3600" b="1" dirty="0">
                <a:solidFill>
                  <a:schemeClr val="bg1"/>
                </a:solidFill>
              </a:rPr>
              <a:t>Scripture is breathed out by God and profitable for teaching, for reproof, for correction, and for training in righteousness, </a:t>
            </a:r>
            <a:r>
              <a:rPr lang="en-US" sz="3600" b="1" dirty="0" smtClean="0">
                <a:solidFill>
                  <a:schemeClr val="bg1"/>
                </a:solidFill>
              </a:rPr>
              <a:t>that </a:t>
            </a:r>
            <a:r>
              <a:rPr lang="en-US" sz="3600" b="1" dirty="0">
                <a:solidFill>
                  <a:schemeClr val="bg1"/>
                </a:solidFill>
              </a:rPr>
              <a:t>the man of God may be competent, equipped for every good work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9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594607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00442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Manuscript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</a:t>
            </a:r>
            <a:r>
              <a:rPr lang="en-US" dirty="0"/>
              <a:t>other works: </a:t>
            </a:r>
          </a:p>
          <a:p>
            <a:pPr lvl="1"/>
            <a:r>
              <a:rPr lang="en-US" dirty="0" smtClean="0"/>
              <a:t>Caesar’s </a:t>
            </a:r>
            <a:r>
              <a:rPr lang="en-US" i="1" dirty="0"/>
              <a:t>Gallic Wars: </a:t>
            </a:r>
            <a:r>
              <a:rPr lang="en-US" dirty="0"/>
              <a:t>10 copies dating 1,000 years after being written.</a:t>
            </a:r>
          </a:p>
          <a:p>
            <a:pPr lvl="1"/>
            <a:r>
              <a:rPr lang="en-US" dirty="0" smtClean="0"/>
              <a:t>Homer’s </a:t>
            </a:r>
            <a:r>
              <a:rPr lang="en-US" i="1" dirty="0"/>
              <a:t>Iliad: </a:t>
            </a:r>
            <a:r>
              <a:rPr lang="en-US" dirty="0"/>
              <a:t>643 copies dating 500 years after being written.</a:t>
            </a:r>
          </a:p>
          <a:p>
            <a:pPr lvl="1"/>
            <a:r>
              <a:rPr lang="en-US" dirty="0" smtClean="0"/>
              <a:t>Pliny’s </a:t>
            </a:r>
            <a:r>
              <a:rPr lang="en-US" i="1" dirty="0"/>
              <a:t>Ancient History: </a:t>
            </a:r>
            <a:r>
              <a:rPr lang="en-US" dirty="0"/>
              <a:t>7 copies dating 750 years after being written.</a:t>
            </a:r>
          </a:p>
          <a:p>
            <a:r>
              <a:rPr lang="en-US" dirty="0" smtClean="0"/>
              <a:t>The </a:t>
            </a:r>
            <a:r>
              <a:rPr lang="en-US" dirty="0"/>
              <a:t>Old Testament? </a:t>
            </a:r>
          </a:p>
          <a:p>
            <a:pPr lvl="1"/>
            <a:r>
              <a:rPr lang="en-US" dirty="0" err="1" smtClean="0"/>
              <a:t>Massoretic</a:t>
            </a:r>
            <a:r>
              <a:rPr lang="en-US" dirty="0" smtClean="0"/>
              <a:t> </a:t>
            </a:r>
            <a:r>
              <a:rPr lang="en-US" dirty="0"/>
              <a:t>Texts date to 900 </a:t>
            </a:r>
            <a:r>
              <a:rPr lang="en-US" dirty="0" err="1"/>
              <a:t>a.d.</a:t>
            </a:r>
            <a:endParaRPr lang="en-US" dirty="0"/>
          </a:p>
          <a:p>
            <a:pPr lvl="1"/>
            <a:r>
              <a:rPr lang="en-US" dirty="0" smtClean="0"/>
              <a:t>Dead </a:t>
            </a:r>
            <a:r>
              <a:rPr lang="en-US" dirty="0"/>
              <a:t>Sea Scrolls date as early as 150 </a:t>
            </a:r>
            <a:r>
              <a:rPr lang="en-US" dirty="0" err="1"/>
              <a:t>b.c.</a:t>
            </a:r>
            <a:r>
              <a:rPr lang="en-US" dirty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New Testament? </a:t>
            </a:r>
          </a:p>
          <a:p>
            <a:pPr lvl="1"/>
            <a:r>
              <a:rPr lang="en-US" dirty="0" smtClean="0"/>
              <a:t>4,000 </a:t>
            </a:r>
            <a:r>
              <a:rPr lang="en-US" dirty="0"/>
              <a:t>manuscripts and 13,000 additional portions of the New Testament in </a:t>
            </a:r>
            <a:r>
              <a:rPr lang="en-US" dirty="0" smtClean="0"/>
              <a:t>Greek.</a:t>
            </a:r>
          </a:p>
          <a:p>
            <a:pPr lvl="1"/>
            <a:r>
              <a:rPr lang="en-US" dirty="0" smtClean="0"/>
              <a:t>Several </a:t>
            </a:r>
            <a:r>
              <a:rPr lang="en-US" dirty="0"/>
              <a:t>date to within 50 years of being written. </a:t>
            </a:r>
          </a:p>
          <a:p>
            <a:pPr lvl="1"/>
            <a:r>
              <a:rPr lang="en-US" dirty="0" smtClean="0"/>
              <a:t>The accuracy is to within 1/2%.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2326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Historical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bible covers the majority of time the earth has existed. </a:t>
            </a:r>
          </a:p>
          <a:p>
            <a:r>
              <a:rPr lang="en-US" dirty="0" smtClean="0"/>
              <a:t>The </a:t>
            </a:r>
            <a:r>
              <a:rPr lang="en-US" dirty="0"/>
              <a:t>El-</a:t>
            </a:r>
            <a:r>
              <a:rPr lang="en-US" dirty="0" err="1"/>
              <a:t>Armana</a:t>
            </a:r>
            <a:r>
              <a:rPr lang="en-US" dirty="0"/>
              <a:t> tablets showed writing during the days of Moses.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Nabonitus</a:t>
            </a:r>
            <a:r>
              <a:rPr lang="en-US" dirty="0"/>
              <a:t> Cylinder confirmed the story of </a:t>
            </a:r>
            <a:r>
              <a:rPr lang="en-US" dirty="0" err="1"/>
              <a:t>Balshazzar</a:t>
            </a:r>
            <a:r>
              <a:rPr lang="en-US" dirty="0"/>
              <a:t> (Daniel 5).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Cyrus Cylinder confirms the story of Ezra. </a:t>
            </a:r>
          </a:p>
          <a:p>
            <a:r>
              <a:rPr lang="en-US" dirty="0" smtClean="0"/>
              <a:t>Archeological </a:t>
            </a:r>
            <a:r>
              <a:rPr lang="en-US" dirty="0"/>
              <a:t>discoveries keep confirming the bible’s historical accuracy.</a:t>
            </a:r>
          </a:p>
        </p:txBody>
      </p:sp>
    </p:spTree>
    <p:extLst>
      <p:ext uri="{BB962C8B-B14F-4D97-AF65-F5344CB8AC3E}">
        <p14:creationId xmlns:p14="http://schemas.microsoft.com/office/powerpoint/2010/main" xmlns="" val="18551757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Unity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Forty authors from thirteen countries and three continents wrote one unified book over 1,600 years? How is that possible? </a:t>
            </a:r>
          </a:p>
          <a:p>
            <a:r>
              <a:rPr lang="en-US" dirty="0" smtClean="0"/>
              <a:t>2 </a:t>
            </a:r>
            <a:r>
              <a:rPr lang="en-US" dirty="0"/>
              <a:t>Timothy </a:t>
            </a:r>
            <a:r>
              <a:rPr lang="en-US" dirty="0" smtClean="0"/>
              <a:t>3:16–17</a:t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Corinthians 2:11–13</a:t>
            </a:r>
          </a:p>
        </p:txBody>
      </p:sp>
    </p:spTree>
    <p:extLst>
      <p:ext uri="{BB962C8B-B14F-4D97-AF65-F5344CB8AC3E}">
        <p14:creationId xmlns:p14="http://schemas.microsoft.com/office/powerpoint/2010/main" xmlns="" val="8154583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Transforming Power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we believe is based on this one book (Romans 10:17). </a:t>
            </a:r>
          </a:p>
          <a:p>
            <a:r>
              <a:rPr lang="en-US" dirty="0" smtClean="0"/>
              <a:t>The </a:t>
            </a:r>
            <a:r>
              <a:rPr lang="en-US" dirty="0"/>
              <a:t>power to change lives proves it is God’s </a:t>
            </a:r>
            <a:r>
              <a:rPr lang="en-US" dirty="0" smtClean="0"/>
              <a:t>Word.</a:t>
            </a:r>
          </a:p>
          <a:p>
            <a:pPr lvl="1"/>
            <a:r>
              <a:rPr lang="en-US" dirty="0" smtClean="0"/>
              <a:t>Romans 6:16–18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2934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31633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 Timothy 3:16–17</vt:lpstr>
      <vt:lpstr>Slide 2</vt:lpstr>
      <vt:lpstr>Slide 3</vt:lpstr>
      <vt:lpstr>The Manuscript Evidence</vt:lpstr>
      <vt:lpstr>The Historical Evidence</vt:lpstr>
      <vt:lpstr>The Unity of the Book</vt:lpstr>
      <vt:lpstr>The Transforming Power of the Book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Deuteronomy 18:21–22</dc:title>
  <dc:creator>Owner</dc:creator>
  <cp:lastModifiedBy>BoothRight</cp:lastModifiedBy>
  <cp:revision>6</cp:revision>
  <dcterms:created xsi:type="dcterms:W3CDTF">2012-01-22T14:23:09Z</dcterms:created>
  <dcterms:modified xsi:type="dcterms:W3CDTF">2012-10-02T14:32:11Z</dcterms:modified>
</cp:coreProperties>
</file>