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3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0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2BE0-7FC7-4AA8-AE79-DEEEFFEC413B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9D8AE-8D4A-4BD8-8F83-221A41DD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20:7–9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7124" y="15240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7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O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LORD, you have deceived me, and I was deceived; you are stronger than I, and you have prevailed. I have become a laughingstock all the day; everyone mocks me.  </a:t>
            </a:r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8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For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whenever I speak, I cry out, I shout, "Violence and destruction!" For the word of the LORD has become for me a reproach and derision all day long.  </a:t>
            </a:r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9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If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I say, "I will not mention him, or speak any more in his name," there is in my heart as it were a burning fire shut up in my bones, and I am weary with holding it in, and I cannot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7638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8773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 and the Message.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young priest called to be a prophet.</a:t>
            </a:r>
          </a:p>
          <a:p>
            <a:r>
              <a:rPr lang="en-US" dirty="0" smtClean="0"/>
              <a:t>We should be impressed with his: </a:t>
            </a:r>
          </a:p>
          <a:p>
            <a:pPr lvl="1"/>
            <a:r>
              <a:rPr lang="en-US" dirty="0" smtClean="0"/>
              <a:t>Suffering sympathy.</a:t>
            </a:r>
          </a:p>
          <a:p>
            <a:pPr lvl="1"/>
            <a:r>
              <a:rPr lang="en-US" dirty="0" smtClean="0"/>
              <a:t>Patient perseverance.</a:t>
            </a:r>
          </a:p>
          <a:p>
            <a:pPr lvl="1"/>
            <a:r>
              <a:rPr lang="en-US" dirty="0" smtClean="0"/>
              <a:t>Complete faithfulness.</a:t>
            </a:r>
          </a:p>
          <a:p>
            <a:r>
              <a:rPr lang="en-US" dirty="0" smtClean="0"/>
              <a:t>The message: Repent of perish!</a:t>
            </a:r>
          </a:p>
          <a:p>
            <a:r>
              <a:rPr lang="en-US" dirty="0" smtClean="0"/>
              <a:t>A message not accepted!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04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burning fire (20:7–9).</a:t>
            </a:r>
          </a:p>
          <a:p>
            <a:r>
              <a:rPr lang="en-US" dirty="0" smtClean="0"/>
              <a:t>“But we go to church…” (7:4, 8–15).</a:t>
            </a:r>
          </a:p>
          <a:p>
            <a:r>
              <a:rPr lang="en-US" dirty="0" smtClean="0"/>
              <a:t>Sin brings trouble! (2:8, 9). </a:t>
            </a:r>
          </a:p>
          <a:p>
            <a:r>
              <a:rPr lang="en-US" dirty="0" smtClean="0"/>
              <a:t>Future hope, future glory.</a:t>
            </a:r>
          </a:p>
          <a:p>
            <a:r>
              <a:rPr lang="en-US" dirty="0" smtClean="0"/>
              <a:t>Christ cannot rule of David’s throne while on earth (22:28–30).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930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322351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Jeremiah 20:7–9</vt:lpstr>
      <vt:lpstr>PowerPoint Presentation</vt:lpstr>
      <vt:lpstr>PowerPoint Presentation</vt:lpstr>
      <vt:lpstr>The Man and the Message.</vt:lpstr>
      <vt:lpstr>Great Applications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2012-01-15T13:05:40Z</dcterms:created>
  <dcterms:modified xsi:type="dcterms:W3CDTF">2012-01-15T13:23:38Z</dcterms:modified>
</cp:coreProperties>
</file>