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8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55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85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80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97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81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36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0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96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9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84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53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D02A-FD01-41CC-ADFC-80E3340B7ED7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2A94B-7B0A-4D72-A541-F0588454F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3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6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748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21778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GOALS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Assemble with a desire to worship God. </a:t>
            </a:r>
          </a:p>
          <a:p>
            <a:r>
              <a:rPr lang="en-US" dirty="0" smtClean="0"/>
              <a:t>Return attendance of 80% for Sunday evening and Wednesday evening.</a:t>
            </a:r>
          </a:p>
          <a:p>
            <a:pPr lvl="1"/>
            <a:r>
              <a:rPr lang="en-US" dirty="0" smtClean="0"/>
              <a:t>Sunday evening: 76%</a:t>
            </a:r>
          </a:p>
          <a:p>
            <a:pPr lvl="1"/>
            <a:r>
              <a:rPr lang="en-US" dirty="0" smtClean="0"/>
              <a:t>Wednesday: 68%</a:t>
            </a:r>
          </a:p>
          <a:p>
            <a:r>
              <a:rPr lang="en-US" dirty="0" smtClean="0"/>
              <a:t>Add five new teachers. </a:t>
            </a:r>
          </a:p>
        </p:txBody>
      </p:sp>
    </p:spTree>
    <p:extLst>
      <p:ext uri="{BB962C8B-B14F-4D97-AF65-F5344CB8AC3E}">
        <p14:creationId xmlns:p14="http://schemas.microsoft.com/office/powerpoint/2010/main" xmlns="" val="3383630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GOALS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involvement in group meetings.</a:t>
            </a:r>
          </a:p>
          <a:p>
            <a:r>
              <a:rPr lang="en-US" dirty="0" smtClean="0"/>
              <a:t>Fifteen baptisms.</a:t>
            </a:r>
          </a:p>
          <a:p>
            <a:r>
              <a:rPr lang="en-US" dirty="0" smtClean="0"/>
              <a:t>More training opportunities.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605475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GOALS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contribution: $7321.00.</a:t>
            </a:r>
          </a:p>
          <a:p>
            <a:r>
              <a:rPr lang="en-US" dirty="0" smtClean="0"/>
              <a:t>Added 14 new families. </a:t>
            </a:r>
          </a:p>
          <a:p>
            <a:r>
              <a:rPr lang="en-US" dirty="0" smtClean="0"/>
              <a:t>Internship with Justin Mock.</a:t>
            </a:r>
          </a:p>
          <a:p>
            <a:r>
              <a:rPr lang="en-US" dirty="0" smtClean="0"/>
              <a:t>Brent Mohair added as evangelist.</a:t>
            </a:r>
          </a:p>
          <a:p>
            <a:r>
              <a:rPr lang="en-US" dirty="0" smtClean="0"/>
              <a:t>Summer Lectureship format changed. </a:t>
            </a:r>
          </a:p>
          <a:p>
            <a:r>
              <a:rPr lang="en-US" dirty="0" smtClean="0"/>
              <a:t>New assembly schedule.</a:t>
            </a:r>
          </a:p>
        </p:txBody>
      </p:sp>
    </p:spTree>
    <p:extLst>
      <p:ext uri="{BB962C8B-B14F-4D97-AF65-F5344CB8AC3E}">
        <p14:creationId xmlns:p14="http://schemas.microsoft.com/office/powerpoint/2010/main" xmlns="" val="9605475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desire to worship God and encourage our brethren. </a:t>
            </a:r>
          </a:p>
          <a:p>
            <a:r>
              <a:rPr lang="en-US" dirty="0" smtClean="0"/>
              <a:t>Grow closer and get to know one another better. </a:t>
            </a:r>
          </a:p>
          <a:p>
            <a:r>
              <a:rPr lang="en-US" dirty="0" smtClean="0"/>
              <a:t>Add additional leadership. </a:t>
            </a:r>
          </a:p>
        </p:txBody>
      </p:sp>
    </p:spTree>
    <p:extLst>
      <p:ext uri="{BB962C8B-B14F-4D97-AF65-F5344CB8AC3E}">
        <p14:creationId xmlns:p14="http://schemas.microsoft.com/office/powerpoint/2010/main" xmlns="" val="18891466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more consistency in attendance. </a:t>
            </a:r>
          </a:p>
          <a:p>
            <a:r>
              <a:rPr lang="en-US" dirty="0" smtClean="0"/>
              <a:t>Evangelism goal of fifteen baptisms.</a:t>
            </a:r>
          </a:p>
          <a:p>
            <a:r>
              <a:rPr lang="en-US" dirty="0" smtClean="0"/>
              <a:t>Add five new teachers.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2253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44604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905380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133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2011 GOALS REVIEW</vt:lpstr>
      <vt:lpstr>2011 GOALS REVIEW</vt:lpstr>
      <vt:lpstr>2011 GOALS REVIEW</vt:lpstr>
      <vt:lpstr>2012 GOALS</vt:lpstr>
      <vt:lpstr>2012 GOALS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4</cp:revision>
  <dcterms:created xsi:type="dcterms:W3CDTF">2011-12-31T14:31:36Z</dcterms:created>
  <dcterms:modified xsi:type="dcterms:W3CDTF">2012-06-13T23:09:02Z</dcterms:modified>
</cp:coreProperties>
</file>