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to the Basics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93" y="1940111"/>
            <a:ext cx="7196436" cy="418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 to the Basics_C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88657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Hebrews 10:24–25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144" y="1526488"/>
            <a:ext cx="7158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000000"/>
                </a:solidFill>
                <a:latin typeface="Cambria"/>
                <a:cs typeface="Cambria"/>
              </a:rPr>
              <a:t>24</a:t>
            </a:r>
            <a:r>
              <a:rPr lang="en-US" sz="3200" b="1" dirty="0" smtClean="0">
                <a:solidFill>
                  <a:srgbClr val="000000"/>
                </a:solidFill>
                <a:latin typeface="Cambria"/>
                <a:cs typeface="Cambria"/>
              </a:rPr>
              <a:t>And </a:t>
            </a:r>
            <a:r>
              <a:rPr lang="en-US" sz="3200" b="1" dirty="0">
                <a:solidFill>
                  <a:srgbClr val="000000"/>
                </a:solidFill>
                <a:latin typeface="Cambria"/>
                <a:cs typeface="Cambria"/>
              </a:rPr>
              <a:t>let us consider how to stir up one another to love and good works, </a:t>
            </a:r>
            <a:r>
              <a:rPr lang="en-US" sz="3200" b="1" baseline="30000" dirty="0" smtClean="0">
                <a:solidFill>
                  <a:srgbClr val="000000"/>
                </a:solidFill>
                <a:latin typeface="Cambria"/>
                <a:cs typeface="Cambria"/>
              </a:rPr>
              <a:t>25</a:t>
            </a:r>
            <a:r>
              <a:rPr lang="en-US" sz="3200" b="1" dirty="0" smtClean="0">
                <a:solidFill>
                  <a:srgbClr val="000000"/>
                </a:solidFill>
                <a:latin typeface="Cambria"/>
                <a:cs typeface="Cambria"/>
              </a:rPr>
              <a:t>not </a:t>
            </a:r>
            <a:r>
              <a:rPr lang="en-US" sz="3200" b="1" dirty="0">
                <a:solidFill>
                  <a:srgbClr val="000000"/>
                </a:solidFill>
                <a:latin typeface="Cambria"/>
                <a:cs typeface="Cambria"/>
              </a:rPr>
              <a:t>neglecting to meet together, as is the habit of some, but encouraging one another, and all the more as you see the Day drawing near. </a:t>
            </a:r>
          </a:p>
        </p:txBody>
      </p:sp>
    </p:spTree>
    <p:extLst>
      <p:ext uri="{BB962C8B-B14F-4D97-AF65-F5344CB8AC3E}">
        <p14:creationId xmlns:p14="http://schemas.microsoft.com/office/powerpoint/2010/main" val="1068001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4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ganic.beginnin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74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feared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2:43</a:t>
            </a:r>
          </a:p>
          <a:p>
            <a:r>
              <a:rPr lang="en-US" dirty="0"/>
              <a:t>Acts 5:5, 11; 9:31; 19:17</a:t>
            </a:r>
          </a:p>
          <a:p>
            <a:r>
              <a:rPr lang="en-US" dirty="0"/>
              <a:t>Acts 2:47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701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wanted to serve others.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2:44–45</a:t>
            </a:r>
          </a:p>
          <a:p>
            <a:r>
              <a:rPr lang="en-US" dirty="0"/>
              <a:t>Hebrews 10:24–25</a:t>
            </a:r>
          </a:p>
          <a:p>
            <a:r>
              <a:rPr lang="en-US" dirty="0"/>
              <a:t>1 Corinthians 14:24–25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374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were filled with gladness.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2:46</a:t>
            </a:r>
          </a:p>
          <a:p>
            <a:r>
              <a:rPr lang="en-US" dirty="0"/>
              <a:t>Psalm 122:1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53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had a singleness of heart.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Acts 2:46</a:t>
            </a:r>
          </a:p>
          <a:p>
            <a:r>
              <a:rPr lang="en-US" dirty="0" smtClean="0"/>
              <a:t>“What you see is what you get.”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112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didn’t “keep it at church.”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2:46–47</a:t>
            </a:r>
          </a:p>
          <a:p>
            <a:r>
              <a:rPr lang="en-US" dirty="0" smtClean="0"/>
              <a:t>This wasn’t just a Sunday thing.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5793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08330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</TotalTime>
  <Words>122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 Black </vt:lpstr>
      <vt:lpstr>Hebrews 10:24–25</vt:lpstr>
      <vt:lpstr>PowerPoint Presentation</vt:lpstr>
      <vt:lpstr>PowerPoint Presentation</vt:lpstr>
      <vt:lpstr>They feared God.</vt:lpstr>
      <vt:lpstr>They wanted to serve others. </vt:lpstr>
      <vt:lpstr>They were filled with gladness.</vt:lpstr>
      <vt:lpstr>They had a singleness of heart. </vt:lpstr>
      <vt:lpstr>They didn’t “keep it at church.”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2:42–44</dc:title>
  <dc:creator>TERRY  FRANCIS</dc:creator>
  <cp:lastModifiedBy>BoothR</cp:lastModifiedBy>
  <cp:revision>3</cp:revision>
  <dcterms:created xsi:type="dcterms:W3CDTF">2014-08-24T11:52:04Z</dcterms:created>
  <dcterms:modified xsi:type="dcterms:W3CDTF">2014-08-31T14:06:01Z</dcterms:modified>
</cp:coreProperties>
</file>