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73E3-CCE8-400C-BD05-11BF4F8BED2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A6743-6FDB-4C59-9456-8B503B70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7" t="5256" r="8" b="1097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Psalm 119:33–35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72612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33</a:t>
            </a:r>
            <a:r>
              <a:rPr lang="en-US" sz="3200" b="1" dirty="0" smtClean="0"/>
              <a:t> </a:t>
            </a:r>
            <a:r>
              <a:rPr lang="en-US" sz="3200" b="1" dirty="0"/>
              <a:t>Teach me, O </a:t>
            </a:r>
            <a:r>
              <a:rPr lang="en-US" sz="3200" b="1" cap="small" dirty="0"/>
              <a:t>Lord</a:t>
            </a:r>
            <a:r>
              <a:rPr lang="en-US" sz="3200" b="1" dirty="0"/>
              <a:t>, the way of your statutes; and I will keep it to the end. </a:t>
            </a:r>
            <a:r>
              <a:rPr lang="en-US" sz="3200" b="1" baseline="30000" dirty="0"/>
              <a:t>34</a:t>
            </a:r>
            <a:r>
              <a:rPr lang="en-US" sz="3200" b="1" dirty="0"/>
              <a:t> Give me understanding, that I may keep your law and observe it with my whole heart. </a:t>
            </a:r>
            <a:r>
              <a:rPr lang="en-US" sz="3200" b="1" baseline="30000" dirty="0"/>
              <a:t>35</a:t>
            </a:r>
            <a:r>
              <a:rPr lang="en-US" sz="3200" b="1" dirty="0"/>
              <a:t> Lead me in the path of your commandments, for I delight in it. </a:t>
            </a:r>
          </a:p>
        </p:txBody>
      </p:sp>
    </p:spTree>
    <p:extLst>
      <p:ext uri="{BB962C8B-B14F-4D97-AF65-F5344CB8AC3E}">
        <p14:creationId xmlns:p14="http://schemas.microsoft.com/office/powerpoint/2010/main" val="3122043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2:15–17</a:t>
            </a:r>
          </a:p>
          <a:p>
            <a:r>
              <a:rPr lang="en-US" dirty="0" smtClean="0"/>
              <a:t>“all that is in the world” (v. 16).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5367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3:1–7</a:t>
            </a:r>
          </a:p>
          <a:p>
            <a:r>
              <a:rPr lang="en-US" dirty="0" smtClean="0"/>
              <a:t>Matthew 4:1–11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429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these be separate or do they always go together? </a:t>
            </a:r>
          </a:p>
          <a:p>
            <a:pPr lvl="1"/>
            <a:r>
              <a:rPr lang="en-US" dirty="0" smtClean="0"/>
              <a:t>Yes. </a:t>
            </a:r>
          </a:p>
          <a:p>
            <a:pPr lvl="1"/>
            <a:r>
              <a:rPr lang="en-US" dirty="0" smtClean="0"/>
              <a:t>They are seen separate and together.</a:t>
            </a:r>
          </a:p>
          <a:p>
            <a:r>
              <a:rPr lang="en-US" dirty="0" smtClean="0"/>
              <a:t>Do they always interconnect? </a:t>
            </a:r>
          </a:p>
          <a:p>
            <a:pPr lvl="1"/>
            <a:r>
              <a:rPr lang="en-US" dirty="0" smtClean="0"/>
              <a:t>No, not always. </a:t>
            </a:r>
          </a:p>
        </p:txBody>
      </p:sp>
    </p:spTree>
    <p:extLst>
      <p:ext uri="{BB962C8B-B14F-4D97-AF65-F5344CB8AC3E}">
        <p14:creationId xmlns:p14="http://schemas.microsoft.com/office/powerpoint/2010/main" val="14830237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Can a husband and wife who are both Christians separate and leave each other as long as they stay unmarried? </a:t>
            </a:r>
          </a:p>
        </p:txBody>
      </p:sp>
    </p:spTree>
    <p:extLst>
      <p:ext uri="{BB962C8B-B14F-4D97-AF65-F5344CB8AC3E}">
        <p14:creationId xmlns:p14="http://schemas.microsoft.com/office/powerpoint/2010/main" val="20143558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19:1–9</a:t>
            </a:r>
          </a:p>
          <a:p>
            <a:r>
              <a:rPr lang="en-US" dirty="0" smtClean="0"/>
              <a:t>What was the question ?</a:t>
            </a:r>
          </a:p>
          <a:p>
            <a:pPr lvl="1"/>
            <a:r>
              <a:rPr lang="en-US" dirty="0" smtClean="0"/>
              <a:t>v. 3</a:t>
            </a:r>
          </a:p>
          <a:p>
            <a:r>
              <a:rPr lang="en-US" dirty="0" smtClean="0"/>
              <a:t>What was the answer? </a:t>
            </a:r>
          </a:p>
          <a:p>
            <a:pPr lvl="1"/>
            <a:r>
              <a:rPr lang="en-US" dirty="0" smtClean="0"/>
              <a:t>vv. 4–6</a:t>
            </a:r>
          </a:p>
          <a:p>
            <a:r>
              <a:rPr lang="en-US" dirty="0" smtClean="0"/>
              <a:t>So, can two people divorce for just any reason? </a:t>
            </a:r>
          </a:p>
          <a:p>
            <a:pPr lvl="1"/>
            <a:r>
              <a:rPr lang="en-US" dirty="0" smtClean="0"/>
              <a:t>No. </a:t>
            </a:r>
          </a:p>
        </p:txBody>
      </p:sp>
    </p:spTree>
    <p:extLst>
      <p:ext uri="{BB962C8B-B14F-4D97-AF65-F5344CB8AC3E}">
        <p14:creationId xmlns:p14="http://schemas.microsoft.com/office/powerpoint/2010/main" val="173525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separation?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7:1–5</a:t>
            </a:r>
          </a:p>
          <a:p>
            <a:pPr lvl="1"/>
            <a:r>
              <a:rPr lang="en-US" dirty="0" smtClean="0"/>
              <a:t>This passage shows a separation for fasting and prayer. </a:t>
            </a:r>
          </a:p>
          <a:p>
            <a:pPr lvl="1"/>
            <a:r>
              <a:rPr lang="en-US" dirty="0" smtClean="0"/>
              <a:t>The husband and wife are supposed to come back together. </a:t>
            </a:r>
          </a:p>
          <a:p>
            <a:r>
              <a:rPr lang="en-US" dirty="0" smtClean="0"/>
              <a:t>1 Corinthians 7:10–13</a:t>
            </a:r>
          </a:p>
          <a:p>
            <a:pPr lvl="1"/>
            <a:r>
              <a:rPr lang="en-US" dirty="0" smtClean="0"/>
              <a:t>Message: don’t divorce!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7647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to marriage </a:t>
            </a:r>
            <a:br>
              <a:rPr lang="en-US" dirty="0" smtClean="0"/>
            </a:br>
            <a:r>
              <a:rPr lang="en-US" dirty="0" smtClean="0"/>
              <a:t>problems…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&amp; Respect.</a:t>
            </a:r>
          </a:p>
          <a:p>
            <a:pPr lvl="1"/>
            <a:r>
              <a:rPr lang="en-US" smtClean="0"/>
              <a:t>Ephesians 5:22–33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12753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39140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Would you explain Luke 24:45?</a:t>
            </a: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It </a:t>
            </a:r>
            <a:r>
              <a:rPr lang="en-US" sz="2800" b="1" dirty="0">
                <a:solidFill>
                  <a:srgbClr val="0070C0"/>
                </a:solidFill>
              </a:rPr>
              <a:t>seems to me that we, and even Jesus, seem to marvel that the disciples/apostles lacked understanding and faith. If Jesus had to “open their minds to understand the Scriptures,” might we be a little harsh in our assessment of them? </a:t>
            </a: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Luke </a:t>
            </a:r>
            <a:r>
              <a:rPr lang="en-US" sz="2800" b="1" dirty="0">
                <a:solidFill>
                  <a:srgbClr val="0070C0"/>
                </a:solidFill>
              </a:rPr>
              <a:t>18:34 says that the meaning of Christ’s words were hidden from them. Why would these things be hidden from those who were to spread the “Good News”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57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context…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24:36–49</a:t>
            </a:r>
          </a:p>
          <a:p>
            <a:r>
              <a:rPr lang="en-US" dirty="0" smtClean="0"/>
              <a:t>Luke 18:31–34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0678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these </a:t>
            </a:r>
            <a:br>
              <a:rPr lang="en-US" dirty="0" smtClean="0"/>
            </a:br>
            <a:r>
              <a:rPr lang="en-US" dirty="0" smtClean="0"/>
              <a:t>passages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passages focus on Jesus’ death and resurrection. </a:t>
            </a:r>
          </a:p>
          <a:p>
            <a:r>
              <a:rPr lang="en-US" dirty="0" smtClean="0"/>
              <a:t>This is the third of Jesus’ predictions.</a:t>
            </a:r>
          </a:p>
          <a:p>
            <a:pPr lvl="1"/>
            <a:r>
              <a:rPr lang="en-US" dirty="0" smtClean="0"/>
              <a:t>Mark 8:31–33</a:t>
            </a:r>
          </a:p>
          <a:p>
            <a:pPr lvl="1"/>
            <a:r>
              <a:rPr lang="en-US" dirty="0" smtClean="0"/>
              <a:t>Mark 9:30–32</a:t>
            </a:r>
          </a:p>
          <a:p>
            <a:r>
              <a:rPr lang="en-US" dirty="0" smtClean="0"/>
              <a:t>The Apostles did not understand everything. </a:t>
            </a:r>
          </a:p>
          <a:p>
            <a:pPr lvl="1"/>
            <a:r>
              <a:rPr lang="en-US" dirty="0" smtClean="0"/>
              <a:t>Matthew 26:56</a:t>
            </a:r>
          </a:p>
          <a:p>
            <a:pPr lvl="1"/>
            <a:r>
              <a:rPr lang="en-US" dirty="0" smtClean="0"/>
              <a:t>Luke 24:5–12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9528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would receive </a:t>
            </a:r>
            <a:br>
              <a:rPr lang="en-US" dirty="0" smtClean="0"/>
            </a:br>
            <a:r>
              <a:rPr lang="en-US" dirty="0" smtClean="0"/>
              <a:t>understanding…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24:49</a:t>
            </a:r>
          </a:p>
          <a:p>
            <a:r>
              <a:rPr lang="en-US" dirty="0" smtClean="0"/>
              <a:t>John 14:25–31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4609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In class we discussed 1 John 2:16 about the desires of the flesh, the desires of the eyes, and the pride of life. Can these three things be separate issues or do they always go together? </a:t>
            </a:r>
          </a:p>
        </p:txBody>
      </p:sp>
    </p:spTree>
    <p:extLst>
      <p:ext uri="{BB962C8B-B14F-4D97-AF65-F5344CB8AC3E}">
        <p14:creationId xmlns:p14="http://schemas.microsoft.com/office/powerpoint/2010/main" val="26853442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Example: Can you have the desires of the flesh without having the desires of the eyes? Do these passages always interconnect? Tell me how you would explain this. </a:t>
            </a:r>
          </a:p>
        </p:txBody>
      </p:sp>
    </p:spTree>
    <p:extLst>
      <p:ext uri="{BB962C8B-B14F-4D97-AF65-F5344CB8AC3E}">
        <p14:creationId xmlns:p14="http://schemas.microsoft.com/office/powerpoint/2010/main" val="35385095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425</Words>
  <Application>Microsoft Office PowerPoint</Application>
  <PresentationFormat>On-screen Show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Psalm 119:33–35</vt:lpstr>
      <vt:lpstr>PowerPoint Presentation</vt:lpstr>
      <vt:lpstr>PowerPoint Presentation</vt:lpstr>
      <vt:lpstr>PowerPoint Presentation</vt:lpstr>
      <vt:lpstr>Look at the context…</vt:lpstr>
      <vt:lpstr>What are these  passages about?</vt:lpstr>
      <vt:lpstr>They would receive  understanding…</vt:lpstr>
      <vt:lpstr>PowerPoint Presentation</vt:lpstr>
      <vt:lpstr>PowerPoint Presentation</vt:lpstr>
      <vt:lpstr>Context…</vt:lpstr>
      <vt:lpstr>Scriptural Examples</vt:lpstr>
      <vt:lpstr>The question…</vt:lpstr>
      <vt:lpstr>PowerPoint Presentation</vt:lpstr>
      <vt:lpstr>Understanding divorce</vt:lpstr>
      <vt:lpstr>What about separation?</vt:lpstr>
      <vt:lpstr>The answer to marriage  problems…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19</cp:revision>
  <dcterms:created xsi:type="dcterms:W3CDTF">2013-03-31T11:28:29Z</dcterms:created>
  <dcterms:modified xsi:type="dcterms:W3CDTF">2014-08-31T14:04:55Z</dcterms:modified>
</cp:coreProperties>
</file>