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2" r:id="rId5"/>
    <p:sldId id="283" r:id="rId6"/>
    <p:sldId id="284" r:id="rId7"/>
    <p:sldId id="285" r:id="rId8"/>
    <p:sldId id="286"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2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581" autoAdjust="0"/>
  </p:normalViewPr>
  <p:slideViewPr>
    <p:cSldViewPr snapToGrid="0" snapToObjects="1">
      <p:cViewPr varScale="1">
        <p:scale>
          <a:sx n="103" d="100"/>
          <a:sy n="103" d="100"/>
        </p:scale>
        <p:origin x="2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0790978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247848233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91597411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9077278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7542E-3DAB-A34B-BA60-D12945F57C8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143593977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97542E-3DAB-A34B-BA60-D12945F57C80}"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47073177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7542E-3DAB-A34B-BA60-D12945F57C80}" type="datetimeFigureOut">
              <a:rPr lang="en-US" smtClean="0"/>
              <a:t>8/24/2014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28049562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97542E-3DAB-A34B-BA60-D12945F57C80}" type="datetimeFigureOut">
              <a:rPr lang="en-US" smtClean="0"/>
              <a:t>8/24/2014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170468263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7542E-3DAB-A34B-BA60-D12945F57C80}" type="datetimeFigureOut">
              <a:rPr lang="en-US" smtClean="0"/>
              <a:t>8/24/2014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415672783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7542E-3DAB-A34B-BA60-D12945F57C80}"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252550040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7542E-3DAB-A34B-BA60-D12945F57C80}"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403683699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REMEMBER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7542E-3DAB-A34B-BA60-D12945F57C80}" type="datetimeFigureOut">
              <a:rPr lang="en-US" smtClean="0"/>
              <a:t>8/24/2014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A434C-A1C7-DD45-94C8-E0318C5E887B}" type="slidenum">
              <a:rPr lang="en-US" smtClean="0"/>
              <a:t>‹#›</a:t>
            </a:fld>
            <a:endParaRPr lang="en-US"/>
          </a:p>
        </p:txBody>
      </p:sp>
    </p:spTree>
    <p:extLst>
      <p:ext uri="{BB962C8B-B14F-4D97-AF65-F5344CB8AC3E}">
        <p14:creationId xmlns:p14="http://schemas.microsoft.com/office/powerpoint/2010/main" val="94524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par>
    </p:tnLst>
  </p:timing>
  <p:txStyles>
    <p:titleStyle>
      <a:lvl1pPr algn="l" defTabSz="457200" rtl="0" eaLnBrk="1" latinLnBrk="0" hangingPunct="1">
        <a:spcBef>
          <a:spcPct val="0"/>
        </a:spcBef>
        <a:buNone/>
        <a:defRPr sz="4400" b="1" kern="1200">
          <a:solidFill>
            <a:srgbClr val="E1D2A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rgbClr val="E1D2A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rgbClr val="E1D2A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rgbClr val="E1D2A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rgbClr val="E1D2A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rgbClr val="E1D2A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29821"/>
          </a:xfrm>
        </p:spPr>
        <p:txBody>
          <a:bodyPr/>
          <a:lstStyle/>
          <a:p>
            <a:r>
              <a:rPr lang="en-US" dirty="0"/>
              <a:t>1 Corinthians 11:23–</a:t>
            </a:r>
            <a:r>
              <a:rPr lang="en-US" dirty="0" smtClean="0"/>
              <a:t>26</a:t>
            </a:r>
            <a:endParaRPr lang="en-US" dirty="0"/>
          </a:p>
        </p:txBody>
      </p:sp>
      <p:sp>
        <p:nvSpPr>
          <p:cNvPr id="5" name="TextBox 4"/>
          <p:cNvSpPr txBox="1"/>
          <p:nvPr/>
        </p:nvSpPr>
        <p:spPr>
          <a:xfrm>
            <a:off x="457200" y="1352962"/>
            <a:ext cx="8229600" cy="4832093"/>
          </a:xfrm>
          <a:prstGeom prst="rect">
            <a:avLst/>
          </a:prstGeom>
          <a:noFill/>
        </p:spPr>
        <p:txBody>
          <a:bodyPr wrap="square" rtlCol="0">
            <a:spAutoFit/>
          </a:bodyPr>
          <a:lstStyle/>
          <a:p>
            <a:r>
              <a:rPr lang="en-US" sz="2800" b="1" baseline="30000" dirty="0" smtClean="0">
                <a:solidFill>
                  <a:srgbClr val="E1D2A1"/>
                </a:solidFill>
                <a:latin typeface="Cambria"/>
                <a:cs typeface="Cambria"/>
              </a:rPr>
              <a:t>23</a:t>
            </a:r>
            <a:r>
              <a:rPr lang="en-US" sz="2800" b="1" dirty="0" smtClean="0">
                <a:solidFill>
                  <a:srgbClr val="E1D2A1"/>
                </a:solidFill>
                <a:latin typeface="Cambria"/>
                <a:cs typeface="Cambria"/>
              </a:rPr>
              <a:t> </a:t>
            </a:r>
            <a:r>
              <a:rPr lang="en-US" sz="2800" b="1" dirty="0">
                <a:solidFill>
                  <a:srgbClr val="E1D2A1"/>
                </a:solidFill>
                <a:latin typeface="Cambria"/>
                <a:cs typeface="Cambria"/>
              </a:rPr>
              <a:t>For I received from the Lord what I also delivered to you, that the Lord Jesus on the night when he was betrayed took bread, </a:t>
            </a:r>
            <a:r>
              <a:rPr lang="en-US" sz="2800" b="1" baseline="30000" dirty="0">
                <a:solidFill>
                  <a:srgbClr val="E1D2A1"/>
                </a:solidFill>
                <a:latin typeface="Cambria"/>
                <a:cs typeface="Cambria"/>
              </a:rPr>
              <a:t>24</a:t>
            </a:r>
            <a:r>
              <a:rPr lang="en-US" sz="2800" b="1" dirty="0">
                <a:solidFill>
                  <a:srgbClr val="E1D2A1"/>
                </a:solidFill>
                <a:latin typeface="Cambria"/>
                <a:cs typeface="Cambria"/>
              </a:rPr>
              <a:t> and when he had given thanks, he broke it, and said, “This is my body which is for you. Do this in remembrance of me</a:t>
            </a:r>
            <a:r>
              <a:rPr lang="en-US" sz="2800" b="1" dirty="0" smtClean="0">
                <a:solidFill>
                  <a:srgbClr val="E1D2A1"/>
                </a:solidFill>
                <a:latin typeface="Cambria"/>
                <a:cs typeface="Cambria"/>
              </a:rPr>
              <a:t>.” </a:t>
            </a:r>
            <a:r>
              <a:rPr lang="en-US" sz="2800" b="1" baseline="30000" dirty="0" smtClean="0">
                <a:solidFill>
                  <a:srgbClr val="E1D2A1"/>
                </a:solidFill>
                <a:latin typeface="Cambria"/>
                <a:cs typeface="Cambria"/>
              </a:rPr>
              <a:t>25</a:t>
            </a:r>
            <a:r>
              <a:rPr lang="en-US" sz="2800" b="1" dirty="0" smtClean="0">
                <a:solidFill>
                  <a:srgbClr val="E1D2A1"/>
                </a:solidFill>
                <a:latin typeface="Cambria"/>
                <a:cs typeface="Cambria"/>
              </a:rPr>
              <a:t> In the same way also he took the cup, after supper, saying, “This cup is the new covenant in my blood. Do this, as often as you drink it, in remembrance of me.” </a:t>
            </a:r>
            <a:r>
              <a:rPr lang="en-US" sz="2800" b="1" baseline="30000" dirty="0" smtClean="0">
                <a:solidFill>
                  <a:srgbClr val="E1D2A1"/>
                </a:solidFill>
                <a:latin typeface="Cambria"/>
                <a:cs typeface="Cambria"/>
              </a:rPr>
              <a:t>26</a:t>
            </a:r>
            <a:r>
              <a:rPr lang="en-US" sz="2800" b="1" dirty="0" smtClean="0">
                <a:solidFill>
                  <a:srgbClr val="E1D2A1"/>
                </a:solidFill>
                <a:latin typeface="Cambria"/>
                <a:cs typeface="Cambria"/>
              </a:rPr>
              <a:t> For as often as you eat this bread and drink the cup, you proclaim the Lord’s death until he comes. </a:t>
            </a:r>
            <a:endParaRPr lang="en-US" sz="2800" b="1" dirty="0">
              <a:solidFill>
                <a:srgbClr val="E1D2A1"/>
              </a:solidFill>
              <a:latin typeface="Cambria"/>
              <a:cs typeface="Cambria"/>
            </a:endParaRPr>
          </a:p>
        </p:txBody>
      </p:sp>
    </p:spTree>
    <p:extLst>
      <p:ext uri="{BB962C8B-B14F-4D97-AF65-F5344CB8AC3E}">
        <p14:creationId xmlns:p14="http://schemas.microsoft.com/office/powerpoint/2010/main" val="207703983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592068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proclai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6236395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proclaim the Lord’s death.</a:t>
            </a:r>
            <a:endParaRPr lang="en-US" dirty="0"/>
          </a:p>
        </p:txBody>
      </p:sp>
      <p:sp>
        <p:nvSpPr>
          <p:cNvPr id="3" name="Content Placeholder 2"/>
          <p:cNvSpPr>
            <a:spLocks noGrp="1"/>
          </p:cNvSpPr>
          <p:nvPr>
            <p:ph idx="1"/>
          </p:nvPr>
        </p:nvSpPr>
        <p:spPr/>
        <p:txBody>
          <a:bodyPr/>
          <a:lstStyle/>
          <a:p>
            <a:r>
              <a:rPr lang="en-US" dirty="0" smtClean="0"/>
              <a:t>1 Corinthians 11:26</a:t>
            </a:r>
          </a:p>
          <a:p>
            <a:r>
              <a:rPr lang="en-US" dirty="0" smtClean="0"/>
              <a:t>1 Corinthians 11:23–24</a:t>
            </a:r>
          </a:p>
          <a:p>
            <a:r>
              <a:rPr lang="en-US" dirty="0" smtClean="0"/>
              <a:t>John 3:16</a:t>
            </a:r>
          </a:p>
          <a:p>
            <a:r>
              <a:rPr lang="en-US" dirty="0" smtClean="0"/>
              <a:t>Romans 5:6–11</a:t>
            </a:r>
            <a:endParaRPr lang="en-US" dirty="0"/>
          </a:p>
        </p:txBody>
      </p:sp>
    </p:spTree>
    <p:extLst>
      <p:ext uri="{BB962C8B-B14F-4D97-AF65-F5344CB8AC3E}">
        <p14:creationId xmlns:p14="http://schemas.microsoft.com/office/powerpoint/2010/main" val="164091229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proclaim His resurrection.</a:t>
            </a:r>
            <a:endParaRPr lang="en-US" dirty="0"/>
          </a:p>
        </p:txBody>
      </p:sp>
      <p:sp>
        <p:nvSpPr>
          <p:cNvPr id="3" name="Content Placeholder 2"/>
          <p:cNvSpPr>
            <a:spLocks noGrp="1"/>
          </p:cNvSpPr>
          <p:nvPr>
            <p:ph idx="1"/>
          </p:nvPr>
        </p:nvSpPr>
        <p:spPr/>
        <p:txBody>
          <a:bodyPr/>
          <a:lstStyle/>
          <a:p>
            <a:r>
              <a:rPr lang="en-US" dirty="0" smtClean="0"/>
              <a:t>1 Corinthians 5:12–17</a:t>
            </a:r>
          </a:p>
          <a:p>
            <a:r>
              <a:rPr lang="en-US" dirty="0" smtClean="0"/>
              <a:t>1 Corinthians 15:3–12</a:t>
            </a:r>
          </a:p>
        </p:txBody>
      </p:sp>
    </p:spTree>
    <p:extLst>
      <p:ext uri="{BB962C8B-B14F-4D97-AF65-F5344CB8AC3E}">
        <p14:creationId xmlns:p14="http://schemas.microsoft.com/office/powerpoint/2010/main" val="414286190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proclaim that we are </a:t>
            </a:r>
            <a:br>
              <a:rPr lang="en-US" dirty="0" smtClean="0"/>
            </a:br>
            <a:r>
              <a:rPr lang="en-US" dirty="0" smtClean="0"/>
              <a:t>God’s people.</a:t>
            </a:r>
            <a:endParaRPr lang="en-US" dirty="0"/>
          </a:p>
        </p:txBody>
      </p:sp>
      <p:sp>
        <p:nvSpPr>
          <p:cNvPr id="3" name="Content Placeholder 2"/>
          <p:cNvSpPr>
            <a:spLocks noGrp="1"/>
          </p:cNvSpPr>
          <p:nvPr>
            <p:ph idx="1"/>
          </p:nvPr>
        </p:nvSpPr>
        <p:spPr/>
        <p:txBody>
          <a:bodyPr/>
          <a:lstStyle/>
          <a:p>
            <a:r>
              <a:rPr lang="en-US" dirty="0" smtClean="0"/>
              <a:t>Matthew 26:27–29; Luke 22:20</a:t>
            </a:r>
          </a:p>
          <a:p>
            <a:r>
              <a:rPr lang="en-US" dirty="0" smtClean="0"/>
              <a:t>Hebrews 12:24</a:t>
            </a:r>
          </a:p>
          <a:p>
            <a:r>
              <a:rPr lang="en-US" dirty="0" smtClean="0"/>
              <a:t>Exodus 24:6–8</a:t>
            </a:r>
          </a:p>
          <a:p>
            <a:r>
              <a:rPr lang="en-US" dirty="0" smtClean="0"/>
              <a:t>1 Corinthians 10:16–17, 21</a:t>
            </a:r>
          </a:p>
        </p:txBody>
      </p:sp>
    </p:spTree>
    <p:extLst>
      <p:ext uri="{BB962C8B-B14F-4D97-AF65-F5344CB8AC3E}">
        <p14:creationId xmlns:p14="http://schemas.microsoft.com/office/powerpoint/2010/main" val="33622501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proclaim our resurrection.</a:t>
            </a:r>
            <a:endParaRPr lang="en-US" dirty="0"/>
          </a:p>
        </p:txBody>
      </p:sp>
      <p:sp>
        <p:nvSpPr>
          <p:cNvPr id="3" name="Content Placeholder 2"/>
          <p:cNvSpPr>
            <a:spLocks noGrp="1"/>
          </p:cNvSpPr>
          <p:nvPr>
            <p:ph idx="1"/>
          </p:nvPr>
        </p:nvSpPr>
        <p:spPr/>
        <p:txBody>
          <a:bodyPr/>
          <a:lstStyle/>
          <a:p>
            <a:r>
              <a:rPr lang="en-US" dirty="0" smtClean="0"/>
              <a:t>1 Corinthians 15:49–57</a:t>
            </a:r>
          </a:p>
          <a:p>
            <a:r>
              <a:rPr lang="en-US" dirty="0" smtClean="0"/>
              <a:t>1 Corinthians 11:26</a:t>
            </a:r>
            <a:endParaRPr lang="en-US" dirty="0"/>
          </a:p>
        </p:txBody>
      </p:sp>
    </p:spTree>
    <p:extLst>
      <p:ext uri="{BB962C8B-B14F-4D97-AF65-F5344CB8AC3E}">
        <p14:creationId xmlns:p14="http://schemas.microsoft.com/office/powerpoint/2010/main" val="131526391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proclaim He is returning.</a:t>
            </a:r>
            <a:endParaRPr lang="en-US" dirty="0"/>
          </a:p>
        </p:txBody>
      </p:sp>
      <p:sp>
        <p:nvSpPr>
          <p:cNvPr id="3" name="Content Placeholder 2"/>
          <p:cNvSpPr>
            <a:spLocks noGrp="1"/>
          </p:cNvSpPr>
          <p:nvPr>
            <p:ph idx="1"/>
          </p:nvPr>
        </p:nvSpPr>
        <p:spPr/>
        <p:txBody>
          <a:bodyPr/>
          <a:lstStyle/>
          <a:p>
            <a:r>
              <a:rPr lang="en-US" i="1" dirty="0" smtClean="0"/>
              <a:t>Until He comes…</a:t>
            </a:r>
            <a:endParaRPr lang="en-US" dirty="0" smtClean="0"/>
          </a:p>
          <a:p>
            <a:r>
              <a:rPr lang="en-US" dirty="0" smtClean="0"/>
              <a:t>1 Thessalonians 4:13–18</a:t>
            </a:r>
          </a:p>
          <a:p>
            <a:r>
              <a:rPr lang="en-US" dirty="0" smtClean="0"/>
              <a:t>2 Thessalonians 1:5–10</a:t>
            </a:r>
            <a:endParaRPr lang="en-US" dirty="0"/>
          </a:p>
        </p:txBody>
      </p:sp>
    </p:spTree>
    <p:extLst>
      <p:ext uri="{BB962C8B-B14F-4D97-AF65-F5344CB8AC3E}">
        <p14:creationId xmlns:p14="http://schemas.microsoft.com/office/powerpoint/2010/main" val="184362515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540721"/>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TotalTime>
  <Words>201</Words>
  <Application>Microsoft Office PowerPoint</Application>
  <PresentationFormat>On-screen Show (4:3)</PresentationFormat>
  <Paragraphs>22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1 Corinthians 11:23–26</vt:lpstr>
      <vt:lpstr>PowerPoint Presentation</vt:lpstr>
      <vt:lpstr>PowerPoint Presentation</vt:lpstr>
      <vt:lpstr>We proclaim the Lord’s death.</vt:lpstr>
      <vt:lpstr>We proclaim His resurrection.</vt:lpstr>
      <vt:lpstr>We proclaim that we are  God’s people.</vt:lpstr>
      <vt:lpstr>We proclaim our resurrection.</vt:lpstr>
      <vt:lpstr>We proclaim He is returning.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11:26–28</dc:title>
  <dc:creator>TERRY  FRANCIS</dc:creator>
  <cp:lastModifiedBy>BoothR</cp:lastModifiedBy>
  <cp:revision>18</cp:revision>
  <dcterms:created xsi:type="dcterms:W3CDTF">2014-01-26T13:23:29Z</dcterms:created>
  <dcterms:modified xsi:type="dcterms:W3CDTF">2014-08-24T14:08:07Z</dcterms:modified>
</cp:coreProperties>
</file>