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 to the Basics_C_NT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5144" y="473156"/>
            <a:ext cx="6962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193" y="1940111"/>
            <a:ext cx="7196436" cy="4186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latin typeface="Cambria"/>
          <a:ea typeface="+mn-ea"/>
          <a:cs typeface="Cambria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latin typeface="Cambria"/>
          <a:ea typeface="+mn-ea"/>
          <a:cs typeface="Cambria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latin typeface="Cambria"/>
          <a:ea typeface="+mn-ea"/>
          <a:cs typeface="Cambria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latin typeface="Cambria"/>
          <a:ea typeface="+mn-ea"/>
          <a:cs typeface="Cambria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latin typeface="Cambria"/>
          <a:ea typeface="+mn-ea"/>
          <a:cs typeface="Cambri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 to the Basics_Cb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5144" y="473156"/>
            <a:ext cx="6962654" cy="886578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Acts 2:42–44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5144" y="1526488"/>
            <a:ext cx="715868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rgbClr val="000000"/>
                </a:solidFill>
                <a:latin typeface="Cambria"/>
                <a:cs typeface="Cambria"/>
              </a:rPr>
              <a:t>42</a:t>
            </a:r>
            <a:r>
              <a:rPr lang="en-US" sz="3200" b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Cambria"/>
                <a:cs typeface="Cambria"/>
              </a:rPr>
              <a:t>And they devoted themselves to the apostles’ teaching and the fellowship, to the breaking of bread and the prayers. </a:t>
            </a:r>
            <a:r>
              <a:rPr lang="en-US" sz="3200" b="1" baseline="30000" dirty="0">
                <a:solidFill>
                  <a:srgbClr val="000000"/>
                </a:solidFill>
                <a:latin typeface="Cambria"/>
                <a:cs typeface="Cambria"/>
              </a:rPr>
              <a:t>43</a:t>
            </a:r>
            <a:r>
              <a:rPr lang="en-US" sz="3200" b="1" dirty="0">
                <a:solidFill>
                  <a:srgbClr val="000000"/>
                </a:solidFill>
                <a:latin typeface="Cambria"/>
                <a:cs typeface="Cambria"/>
              </a:rPr>
              <a:t> And awe came upon every soul, and many wonders and signs were being done through the apostles. </a:t>
            </a:r>
            <a:r>
              <a:rPr lang="en-US" sz="3200" b="1" baseline="30000" dirty="0">
                <a:solidFill>
                  <a:srgbClr val="000000"/>
                </a:solidFill>
                <a:latin typeface="Cambria"/>
                <a:cs typeface="Cambria"/>
              </a:rPr>
              <a:t>44</a:t>
            </a:r>
            <a:r>
              <a:rPr lang="en-US" sz="3200" b="1" dirty="0">
                <a:solidFill>
                  <a:srgbClr val="000000"/>
                </a:solidFill>
                <a:latin typeface="Cambria"/>
                <a:cs typeface="Cambria"/>
              </a:rPr>
              <a:t> And all who believed were together and had all things in common. </a:t>
            </a:r>
          </a:p>
        </p:txBody>
      </p:sp>
    </p:spTree>
    <p:extLst>
      <p:ext uri="{BB962C8B-B14F-4D97-AF65-F5344CB8AC3E}">
        <p14:creationId xmlns:p14="http://schemas.microsoft.com/office/powerpoint/2010/main" val="10680013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Jerusalem church did not rely on free agents.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6</a:t>
            </a:r>
          </a:p>
          <a:p>
            <a:r>
              <a:rPr lang="en-US" dirty="0" smtClean="0"/>
              <a:t>Acts 8:14</a:t>
            </a:r>
          </a:p>
          <a:p>
            <a:r>
              <a:rPr lang="en-US" dirty="0" smtClean="0"/>
              <a:t>Acts 11:22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894069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Jerusalem church set the world on fire.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8:4</a:t>
            </a:r>
          </a:p>
          <a:p>
            <a:r>
              <a:rPr lang="en-US" dirty="0" smtClean="0"/>
              <a:t>Acts 11:19–21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138146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608330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0843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rganic.beginning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0749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Jerusalem church was devoted to worship.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2:42–44</a:t>
            </a:r>
          </a:p>
          <a:p>
            <a:r>
              <a:rPr lang="en-US" dirty="0" smtClean="0"/>
              <a:t>1 Corinthians 10:16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1068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Jerusalem church </a:t>
            </a:r>
            <a:br>
              <a:rPr lang="en-US" dirty="0" smtClean="0"/>
            </a:br>
            <a:r>
              <a:rPr lang="en-US" dirty="0" smtClean="0"/>
              <a:t>was unified.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17:20–21</a:t>
            </a:r>
          </a:p>
          <a:p>
            <a:r>
              <a:rPr lang="en-US" dirty="0" smtClean="0"/>
              <a:t>Acts 4:32</a:t>
            </a:r>
          </a:p>
        </p:txBody>
      </p:sp>
    </p:spTree>
    <p:extLst>
      <p:ext uri="{BB962C8B-B14F-4D97-AF65-F5344CB8AC3E}">
        <p14:creationId xmlns:p14="http://schemas.microsoft.com/office/powerpoint/2010/main" val="371109091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Jerusalem church dealt with problems.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5</a:t>
            </a:r>
          </a:p>
          <a:p>
            <a:r>
              <a:rPr lang="en-US" dirty="0" smtClean="0"/>
              <a:t>Acts 6</a:t>
            </a:r>
          </a:p>
          <a:p>
            <a:r>
              <a:rPr lang="en-US" dirty="0" smtClean="0"/>
              <a:t>Acts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918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Jerusalem church didn’t overlook anyone.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2:46</a:t>
            </a:r>
          </a:p>
          <a:p>
            <a:r>
              <a:rPr lang="en-US" dirty="0" smtClean="0"/>
              <a:t>Luke 8:13–14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35726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Jerusalem church knew that nobody can do everything.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6:1–6</a:t>
            </a:r>
          </a:p>
          <a:p>
            <a:r>
              <a:rPr lang="en-US" dirty="0" smtClean="0"/>
              <a:t>Ephesians 4:16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620009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Jerusalem church was bold—even in rejection.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4, 5, 7, 8, 12</a:t>
            </a:r>
          </a:p>
          <a:p>
            <a:r>
              <a:rPr lang="en-US" dirty="0" smtClean="0"/>
              <a:t>Acts 4:32; 5:42; 8:4; 12:24</a:t>
            </a:r>
          </a:p>
        </p:txBody>
      </p:sp>
    </p:spTree>
    <p:extLst>
      <p:ext uri="{BB962C8B-B14F-4D97-AF65-F5344CB8AC3E}">
        <p14:creationId xmlns:p14="http://schemas.microsoft.com/office/powerpoint/2010/main" val="1988307421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14</TotalTime>
  <Words>172</Words>
  <Application>Microsoft Office PowerPoint</Application>
  <PresentationFormat>On-screen Show (4:3)</PresentationFormat>
  <Paragraphs>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</vt:lpstr>
      <vt:lpstr> Black </vt:lpstr>
      <vt:lpstr>Acts 2:42–44</vt:lpstr>
      <vt:lpstr>PowerPoint Presentation</vt:lpstr>
      <vt:lpstr>PowerPoint Presentation</vt:lpstr>
      <vt:lpstr>The Jerusalem church was devoted to worship.</vt:lpstr>
      <vt:lpstr>The Jerusalem church  was unified.</vt:lpstr>
      <vt:lpstr>The Jerusalem church dealt with problems.</vt:lpstr>
      <vt:lpstr>The Jerusalem church didn’t overlook anyone.</vt:lpstr>
      <vt:lpstr>The Jerusalem church knew that nobody can do everything.</vt:lpstr>
      <vt:lpstr>The Jerusalem church was bold—even in rejection.</vt:lpstr>
      <vt:lpstr>The Jerusalem church did not rely on free agents. </vt:lpstr>
      <vt:lpstr>The Jerusalem church set the world on fire.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Acts 2:42–44</dc:title>
  <dc:creator>TERRY  FRANCIS</dc:creator>
  <cp:lastModifiedBy>BoothR</cp:lastModifiedBy>
  <cp:revision>2</cp:revision>
  <dcterms:created xsi:type="dcterms:W3CDTF">2014-08-24T11:52:04Z</dcterms:created>
  <dcterms:modified xsi:type="dcterms:W3CDTF">2014-08-24T14:07:25Z</dcterms:modified>
</cp:coreProperties>
</file>