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484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9259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143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9991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2309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2751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7396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8181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0121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8788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8413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sperate days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9B5D-1A70-DA47-94EF-54753013A9A9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CB5B4-EAF9-F741-B4AA-30F38C11B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5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306"/>
          </a:xfrm>
        </p:spPr>
        <p:txBody>
          <a:bodyPr/>
          <a:lstStyle/>
          <a:p>
            <a:r>
              <a:rPr lang="en-US" dirty="0" smtClean="0"/>
              <a:t>Psalm 77:1–3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86929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</a:t>
            </a:r>
            <a:r>
              <a:rPr lang="en-US" sz="3600" b="1" dirty="0" smtClean="0"/>
              <a:t> </a:t>
            </a:r>
            <a:r>
              <a:rPr lang="en-US" sz="3600" b="1" dirty="0"/>
              <a:t>I cry aloud to God, aloud to God, and he will hear me. </a:t>
            </a:r>
            <a:r>
              <a:rPr lang="en-US" sz="3600" b="1" baseline="30000" dirty="0"/>
              <a:t>2</a:t>
            </a:r>
            <a:r>
              <a:rPr lang="en-US" sz="3600" b="1" dirty="0"/>
              <a:t> In the day of my trouble I seek the Lord; in the night my hand is stretched out without wearying; my soul refuses to be comforted. </a:t>
            </a:r>
            <a:r>
              <a:rPr lang="en-US" sz="3600" b="1" baseline="30000" dirty="0"/>
              <a:t>3</a:t>
            </a:r>
            <a:r>
              <a:rPr lang="en-US" sz="3600" b="1" dirty="0"/>
              <a:t> When I remember God, I moan; when I meditate, my spirit faints. </a:t>
            </a:r>
          </a:p>
        </p:txBody>
      </p:sp>
    </p:spTree>
    <p:extLst>
      <p:ext uri="{BB962C8B-B14F-4D97-AF65-F5344CB8AC3E}">
        <p14:creationId xmlns:p14="http://schemas.microsoft.com/office/powerpoint/2010/main" val="17000678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77:19–20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91757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85162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802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perate days_t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7001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(Psalm 32:3–4).</a:t>
            </a:r>
          </a:p>
          <a:p>
            <a:r>
              <a:rPr lang="en-US" dirty="0" smtClean="0"/>
              <a:t>Jonah.</a:t>
            </a:r>
          </a:p>
          <a:p>
            <a:r>
              <a:rPr lang="en-US" dirty="0" smtClean="0"/>
              <a:t>Elijah (1 Kings 19:4). </a:t>
            </a:r>
          </a:p>
          <a:p>
            <a:r>
              <a:rPr lang="en-US" dirty="0" smtClean="0"/>
              <a:t>Job.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7642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 out to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77:1–3</a:t>
            </a:r>
          </a:p>
          <a:p>
            <a:r>
              <a:rPr lang="en-US" i="1" dirty="0" smtClean="0"/>
              <a:t>I am so troubled that I cannot speak </a:t>
            </a:r>
            <a:r>
              <a:rPr lang="en-US" dirty="0" smtClean="0"/>
              <a:t>(v. 4).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809016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on past blessings.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77:4–6</a:t>
            </a:r>
          </a:p>
          <a:p>
            <a:r>
              <a:rPr lang="en-US" dirty="0" smtClean="0"/>
              <a:t>Psalm 77:11–12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4111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God the hard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77:7–9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50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 your thoughts.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77:10–12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9893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Magnify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77:13–18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9900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Psalm 77:1–3</vt:lpstr>
      <vt:lpstr>PowerPoint Presentation</vt:lpstr>
      <vt:lpstr>PowerPoint Presentation</vt:lpstr>
      <vt:lpstr>Depression</vt:lpstr>
      <vt:lpstr>Cry out to God.</vt:lpstr>
      <vt:lpstr>Reflect on past blessings. </vt:lpstr>
      <vt:lpstr>Ask God the hard questions.</vt:lpstr>
      <vt:lpstr>Redirect your thoughts. </vt:lpstr>
      <vt:lpstr>Magnify God.</vt:lpstr>
      <vt:lpstr>Trust God.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77:1–3</dc:title>
  <dc:creator>TERRY  FRANCIS</dc:creator>
  <cp:lastModifiedBy>BoothR</cp:lastModifiedBy>
  <cp:revision>2</cp:revision>
  <dcterms:created xsi:type="dcterms:W3CDTF">2014-08-17T12:04:18Z</dcterms:created>
  <dcterms:modified xsi:type="dcterms:W3CDTF">2014-08-17T14:03:44Z</dcterms:modified>
</cp:coreProperties>
</file>