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7488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3598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44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142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0703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8790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3428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9719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7122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785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758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ting_Time_std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FAE3F-EA7F-594A-BD49-91CA8895C0A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3F467-3545-D846-A5EA-0C0C451B0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3436"/>
          </a:xfrm>
        </p:spPr>
        <p:txBody>
          <a:bodyPr/>
          <a:lstStyle/>
          <a:p>
            <a:r>
              <a:rPr lang="en-US" dirty="0" smtClean="0"/>
              <a:t>James 2:1–4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7140"/>
            <a:ext cx="8048539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/>
              <a:t>1</a:t>
            </a:r>
            <a:r>
              <a:rPr lang="en-US" sz="2800" b="1" dirty="0" smtClean="0"/>
              <a:t> </a:t>
            </a:r>
            <a:r>
              <a:rPr lang="en-US" sz="2800" b="1" dirty="0"/>
              <a:t>My brothers, show no partiality as you hold the faith in our Lord Jesus Christ, the Lord of glory. </a:t>
            </a:r>
            <a:r>
              <a:rPr lang="en-US" sz="2800" b="1" baseline="30000" dirty="0"/>
              <a:t>2</a:t>
            </a:r>
            <a:r>
              <a:rPr lang="en-US" sz="2800" b="1" dirty="0"/>
              <a:t> For if a man wearing a gold ring and fine clothing comes into your assembly, and a poor man in shabby clothing also comes in, </a:t>
            </a:r>
            <a:r>
              <a:rPr lang="en-US" sz="2800" b="1" baseline="30000" dirty="0"/>
              <a:t>3</a:t>
            </a:r>
            <a:r>
              <a:rPr lang="en-US" sz="2800" b="1" dirty="0"/>
              <a:t> and if you pay attention to the one who wears the fine clothing and say, “You sit here in a good place,” while you say to the poor man, “You stand over there,” or, “Sit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down </a:t>
            </a:r>
            <a:r>
              <a:rPr lang="en-US" sz="2800" b="1" dirty="0"/>
              <a:t>at my feet,” </a:t>
            </a:r>
            <a:r>
              <a:rPr lang="en-US" sz="2800" b="1" baseline="30000" dirty="0"/>
              <a:t>4</a:t>
            </a:r>
            <a:r>
              <a:rPr lang="en-US" sz="2800" b="1" dirty="0"/>
              <a:t> have you not then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made </a:t>
            </a:r>
            <a:r>
              <a:rPr lang="en-US" sz="2800" b="1" dirty="0"/>
              <a:t>distinctions among yourselves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and </a:t>
            </a:r>
            <a:r>
              <a:rPr lang="en-US" sz="2800" b="1" dirty="0"/>
              <a:t>become judges with evil thoughts? </a:t>
            </a:r>
          </a:p>
        </p:txBody>
      </p:sp>
    </p:spTree>
    <p:extLst>
      <p:ext uri="{BB962C8B-B14F-4D97-AF65-F5344CB8AC3E}">
        <p14:creationId xmlns:p14="http://schemas.microsoft.com/office/powerpoint/2010/main" val="346148617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1821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61794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est evangeli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246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really need a Guest </a:t>
            </a:r>
            <a:br>
              <a:rPr lang="en-US" dirty="0" smtClean="0"/>
            </a:br>
            <a:r>
              <a:rPr lang="en-US" dirty="0" smtClean="0"/>
              <a:t>Evangelism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2:1–4</a:t>
            </a:r>
          </a:p>
          <a:p>
            <a:r>
              <a:rPr lang="en-US" dirty="0" smtClean="0"/>
              <a:t>Colossians 4:3–6</a:t>
            </a:r>
          </a:p>
          <a:p>
            <a:r>
              <a:rPr lang="en-US" dirty="0" smtClean="0"/>
              <a:t>1 Corinthians 14:13–19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40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vocabulary…</a:t>
            </a:r>
          </a:p>
          <a:p>
            <a:pPr lvl="1"/>
            <a:r>
              <a:rPr lang="en-US" dirty="0" smtClean="0"/>
              <a:t>Guests, not visitors. </a:t>
            </a:r>
          </a:p>
          <a:p>
            <a:r>
              <a:rPr lang="en-US" dirty="0" smtClean="0"/>
              <a:t>A change in Guest Cards…</a:t>
            </a:r>
          </a:p>
          <a:p>
            <a:pPr lvl="1"/>
            <a:r>
              <a:rPr lang="en-US" dirty="0" smtClean="0"/>
              <a:t>Only given to first-time guests.</a:t>
            </a:r>
          </a:p>
          <a:p>
            <a:pPr lvl="1"/>
            <a:r>
              <a:rPr lang="en-US" dirty="0" smtClean="0"/>
              <a:t>Larger sized cards on clipboards. </a:t>
            </a:r>
          </a:p>
          <a:p>
            <a:r>
              <a:rPr lang="en-US" dirty="0" smtClean="0"/>
              <a:t>A change in our post-assembly </a:t>
            </a:r>
            <a:br>
              <a:rPr lang="en-US" dirty="0" smtClean="0"/>
            </a:br>
            <a:r>
              <a:rPr lang="en-US" dirty="0" smtClean="0"/>
              <a:t>conversations…</a:t>
            </a:r>
          </a:p>
          <a:p>
            <a:pPr lvl="1"/>
            <a:r>
              <a:rPr lang="en-US" dirty="0" smtClean="0"/>
              <a:t>Talk to Guests first.</a:t>
            </a:r>
          </a:p>
        </p:txBody>
      </p:sp>
    </p:spTree>
    <p:extLst>
      <p:ext uri="{BB962C8B-B14F-4D97-AF65-F5344CB8AC3E}">
        <p14:creationId xmlns:p14="http://schemas.microsoft.com/office/powerpoint/2010/main" val="401939761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Evangelism </a:t>
            </a:r>
            <a:r>
              <a:rPr lang="en-US" sz="6600" i="1" dirty="0" smtClean="0"/>
              <a:t>3.0</a:t>
            </a:r>
            <a:endParaRPr lang="en-US" sz="6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Greeters welcome all people at the door. </a:t>
            </a:r>
          </a:p>
          <a:p>
            <a:r>
              <a:rPr lang="en-US" dirty="0" smtClean="0"/>
              <a:t>The Guest Evangelism team greets all guests—repeat or first-time.</a:t>
            </a:r>
          </a:p>
          <a:p>
            <a:pPr lvl="1"/>
            <a:r>
              <a:rPr lang="en-US" dirty="0" smtClean="0"/>
              <a:t>Deacon: Chris Ford</a:t>
            </a:r>
          </a:p>
          <a:p>
            <a:pPr lvl="1"/>
            <a:r>
              <a:rPr lang="en-US" dirty="0" smtClean="0"/>
              <a:t>Assisting: Philip Dees, John Ware, </a:t>
            </a:r>
            <a:br>
              <a:rPr lang="en-US" dirty="0" smtClean="0"/>
            </a:br>
            <a:r>
              <a:rPr lang="en-US" dirty="0" smtClean="0"/>
              <a:t>Matt Bishop</a:t>
            </a:r>
            <a:r>
              <a:rPr lang="en-US" smtClean="0"/>
              <a:t>, </a:t>
            </a:r>
            <a:r>
              <a:rPr lang="en-US" smtClean="0"/>
              <a:t>Jeremy Long</a:t>
            </a:r>
            <a:endParaRPr lang="en-US" dirty="0" smtClean="0"/>
          </a:p>
          <a:p>
            <a:r>
              <a:rPr lang="en-US" dirty="0" smtClean="0"/>
              <a:t>Data is gathered and recorded </a:t>
            </a:r>
            <a:br>
              <a:rPr lang="en-US" dirty="0" smtClean="0"/>
            </a:br>
            <a:r>
              <a:rPr lang="en-US" dirty="0" smtClean="0"/>
              <a:t>through the website.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3205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8-17 at 7.02.2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0" r="10973"/>
          <a:stretch/>
        </p:blipFill>
        <p:spPr>
          <a:xfrm>
            <a:off x="0" y="419174"/>
            <a:ext cx="9144000" cy="604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338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Evangelism </a:t>
            </a:r>
            <a:r>
              <a:rPr lang="en-US" sz="6600" i="1" dirty="0" smtClean="0"/>
              <a:t>3.0</a:t>
            </a:r>
            <a:endParaRPr lang="en-US" sz="6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Follow-up by Terry.</a:t>
            </a:r>
          </a:p>
          <a:p>
            <a:pPr lvl="1"/>
            <a:r>
              <a:rPr lang="en-US" dirty="0" smtClean="0"/>
              <a:t>Letter including survey card, “7 Ways,” and an invitation to study with the first lesson.</a:t>
            </a:r>
          </a:p>
          <a:p>
            <a:pPr lvl="1"/>
            <a:r>
              <a:rPr lang="en-US" dirty="0" smtClean="0"/>
              <a:t>A courtesy call later that week. </a:t>
            </a:r>
          </a:p>
          <a:p>
            <a:r>
              <a:rPr lang="en-US" dirty="0" smtClean="0"/>
              <a:t>Cards from members. </a:t>
            </a:r>
          </a:p>
          <a:p>
            <a:r>
              <a:rPr lang="en-US" dirty="0" smtClean="0"/>
              <a:t>Our weekly bulletin for three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6264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Pray! (Colossians 4:2–5).</a:t>
            </a:r>
          </a:p>
          <a:p>
            <a:r>
              <a:rPr lang="en-US" dirty="0" smtClean="0"/>
              <a:t>Be a greeter!</a:t>
            </a:r>
          </a:p>
          <a:p>
            <a:r>
              <a:rPr lang="en-US" dirty="0" smtClean="0"/>
              <a:t>Write cards.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253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James 2:1–4</vt:lpstr>
      <vt:lpstr>PowerPoint Presentation</vt:lpstr>
      <vt:lpstr>PowerPoint Presentation</vt:lpstr>
      <vt:lpstr>Do we really need a Guest  Evangelism program?</vt:lpstr>
      <vt:lpstr>The Basics</vt:lpstr>
      <vt:lpstr>Guest Evangelism 3.0</vt:lpstr>
      <vt:lpstr>PowerPoint Presentation</vt:lpstr>
      <vt:lpstr>Guest Evangelism 3.0</vt:lpstr>
      <vt:lpstr>What can you do?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2:1–4</dc:title>
  <dc:creator>TERRY  FRANCIS</dc:creator>
  <cp:lastModifiedBy>BoothR</cp:lastModifiedBy>
  <cp:revision>3</cp:revision>
  <dcterms:created xsi:type="dcterms:W3CDTF">2014-08-17T11:46:10Z</dcterms:created>
  <dcterms:modified xsi:type="dcterms:W3CDTF">2014-08-17T14:34:35Z</dcterms:modified>
</cp:coreProperties>
</file>