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88F0-97B3-6A4E-910E-E08987C3EB10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6E3-7AB3-FF49-B44F-5C6F4A6B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88F0-97B3-6A4E-910E-E08987C3EB10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6E3-7AB3-FF49-B44F-5C6F4A6B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88F0-97B3-6A4E-910E-E08987C3EB10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6E3-7AB3-FF49-B44F-5C6F4A6B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32D5-E37C-3C4A-978C-71D67AE0230A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73CC-9337-F54B-A678-FE236FD3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32D5-E37C-3C4A-978C-71D67AE0230A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73CC-9337-F54B-A678-FE236FD3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32D5-E37C-3C4A-978C-71D67AE0230A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73CC-9337-F54B-A678-FE236FD3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32D5-E37C-3C4A-978C-71D67AE0230A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73CC-9337-F54B-A678-FE236FD3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32D5-E37C-3C4A-978C-71D67AE0230A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73CC-9337-F54B-A678-FE236FD3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32D5-E37C-3C4A-978C-71D67AE0230A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73CC-9337-F54B-A678-FE236FD3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32D5-E37C-3C4A-978C-71D67AE0230A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73CC-9337-F54B-A678-FE236FD3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32D5-E37C-3C4A-978C-71D67AE0230A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73CC-9337-F54B-A678-FE236FD3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88F0-97B3-6A4E-910E-E08987C3EB10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6E3-7AB3-FF49-B44F-5C6F4A6B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32D5-E37C-3C4A-978C-71D67AE0230A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73CC-9337-F54B-A678-FE236FD3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32D5-E37C-3C4A-978C-71D67AE0230A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73CC-9337-F54B-A678-FE236FD3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32D5-E37C-3C4A-978C-71D67AE0230A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73CC-9337-F54B-A678-FE236FD3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88F0-97B3-6A4E-910E-E08987C3EB10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6E3-7AB3-FF49-B44F-5C6F4A6B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88F0-97B3-6A4E-910E-E08987C3EB10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6E3-7AB3-FF49-B44F-5C6F4A6B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88F0-97B3-6A4E-910E-E08987C3EB10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6E3-7AB3-FF49-B44F-5C6F4A6B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88F0-97B3-6A4E-910E-E08987C3EB10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6E3-7AB3-FF49-B44F-5C6F4A6B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88F0-97B3-6A4E-910E-E08987C3EB10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6E3-7AB3-FF49-B44F-5C6F4A6B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88F0-97B3-6A4E-910E-E08987C3EB10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6E3-7AB3-FF49-B44F-5C6F4A6B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88F0-97B3-6A4E-910E-E08987C3EB10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6E3-7AB3-FF49-B44F-5C6F4A6B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on't worry be happy_cb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E88F0-97B3-6A4E-910E-E08987C3EB10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8B6E3-7AB3-FF49-B44F-5C6F4A6B7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D32D5-E37C-3C4A-978C-71D67AE0230A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573CC-9337-F54B-A678-FE236FD32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 6:24–26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33396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24 The </a:t>
            </a:r>
            <a:r>
              <a:rPr lang="en-US" sz="3200" dirty="0">
                <a:solidFill>
                  <a:srgbClr val="000000"/>
                </a:solidFill>
              </a:rPr>
              <a:t>Lord bless you and keep you</a:t>
            </a:r>
            <a:r>
              <a:rPr lang="en-US" sz="3200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25</a:t>
            </a:r>
            <a:r>
              <a:rPr lang="en-US" sz="3200" dirty="0">
                <a:solidFill>
                  <a:srgbClr val="000000"/>
                </a:solidFill>
              </a:rPr>
              <a:t>  the Lord make his face to shine upon you and be gracious to you</a:t>
            </a:r>
            <a:r>
              <a:rPr lang="en-US" sz="3200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26</a:t>
            </a:r>
            <a:r>
              <a:rPr lang="en-US" sz="3200" dirty="0">
                <a:solidFill>
                  <a:srgbClr val="000000"/>
                </a:solidFill>
              </a:rPr>
              <a:t>  the Lord lift up his </a:t>
            </a:r>
            <a:r>
              <a:rPr lang="en-US" sz="3200" dirty="0" smtClean="0">
                <a:solidFill>
                  <a:srgbClr val="000000"/>
                </a:solidFill>
              </a:rPr>
              <a:t>countenance </a:t>
            </a:r>
            <a:r>
              <a:rPr lang="en-US" sz="3200" dirty="0">
                <a:solidFill>
                  <a:srgbClr val="000000"/>
                </a:solidFill>
              </a:rPr>
              <a:t>upon you and give you peace</a:t>
            </a:r>
            <a:r>
              <a:rPr lang="en-US" sz="1600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n't worry be happy_t_n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be happy because God has given me a way.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14:6</a:t>
            </a:r>
          </a:p>
          <a:p>
            <a:r>
              <a:rPr lang="en-US" dirty="0" smtClean="0"/>
              <a:t>1 Corinthians 10:13</a:t>
            </a:r>
          </a:p>
          <a:p>
            <a:r>
              <a:rPr lang="en-US" dirty="0" smtClean="0"/>
              <a:t>Romans 7:24–25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be happy because God has given me this moment.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6:31–34</a:t>
            </a:r>
          </a:p>
          <a:p>
            <a:r>
              <a:rPr lang="en-US" dirty="0" smtClean="0"/>
              <a:t>Proverbs 15:13</a:t>
            </a:r>
          </a:p>
          <a:p>
            <a:r>
              <a:rPr lang="en-US" dirty="0" smtClean="0"/>
              <a:t>Psalm 118:24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be happy because I worship at East Shelby.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16:15</a:t>
            </a:r>
          </a:p>
          <a:p>
            <a:r>
              <a:rPr lang="en-US" dirty="0" smtClean="0"/>
              <a:t>Hebrews 10:24–25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be happy because Jesus has overcome.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16:33</a:t>
            </a:r>
          </a:p>
          <a:p>
            <a:r>
              <a:rPr lang="en-US" dirty="0" smtClean="0"/>
              <a:t>Mark 9:33–37; 10:13–16</a:t>
            </a:r>
          </a:p>
          <a:p>
            <a:r>
              <a:rPr lang="en-US" dirty="0" smtClean="0"/>
              <a:t>1 Corinthians 15:50–58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be happy because my name is written in Heaven.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10:20</a:t>
            </a:r>
          </a:p>
          <a:p>
            <a:r>
              <a:rPr lang="en-US" dirty="0" smtClean="0"/>
              <a:t>Revelation 20:11–15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98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Theme</vt:lpstr>
      <vt:lpstr>Office Theme</vt:lpstr>
      <vt:lpstr>Numbers 6:24–26</vt:lpstr>
      <vt:lpstr>PowerPoint Presentation</vt:lpstr>
      <vt:lpstr>PowerPoint Presentation</vt:lpstr>
      <vt:lpstr>I can be happy because God has given me a way.</vt:lpstr>
      <vt:lpstr>I can be happy because God has given me this moment.</vt:lpstr>
      <vt:lpstr>I can be happy because I worship at East Shelby.</vt:lpstr>
      <vt:lpstr>I can be happy because Jesus has overcome.</vt:lpstr>
      <vt:lpstr>I can be happy because my name is written in Heaven.</vt:lpstr>
      <vt:lpstr>PowerPoint Presentation</vt:lpstr>
    </vt:vector>
  </TitlesOfParts>
  <Company>Luke Adams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6:24–26</dc:title>
  <dc:creator>Luke Adams</dc:creator>
  <cp:lastModifiedBy>BoothR</cp:lastModifiedBy>
  <cp:revision>2</cp:revision>
  <dcterms:created xsi:type="dcterms:W3CDTF">2014-08-10T12:21:41Z</dcterms:created>
  <dcterms:modified xsi:type="dcterms:W3CDTF">2014-08-10T14:02:13Z</dcterms:modified>
</cp:coreProperties>
</file>