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57"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E9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C76274-8C60-AE4F-BB43-BE11B8A487B5}" type="datetimeFigureOut">
              <a:rPr lang="en-US" smtClean="0"/>
              <a:pPr/>
              <a:t>8/10/2014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BD12A-0C07-084A-AD5C-9AF383C84EE7}" type="slidenum">
              <a:rPr lang="en-US" smtClean="0"/>
              <a:pPr/>
              <a:t>‹#›</a:t>
            </a:fld>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76274-8C60-AE4F-BB43-BE11B8A487B5}" type="datetimeFigureOut">
              <a:rPr lang="en-US" smtClean="0"/>
              <a:pPr/>
              <a:t>8/10/2014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BD12A-0C07-084A-AD5C-9AF383C84EE7}" type="slidenum">
              <a:rPr lang="en-US" smtClean="0"/>
              <a:pPr/>
              <a:t>‹#›</a:t>
            </a:fld>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76274-8C60-AE4F-BB43-BE11B8A487B5}" type="datetimeFigureOut">
              <a:rPr lang="en-US" smtClean="0"/>
              <a:pPr/>
              <a:t>8/10/2014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BD12A-0C07-084A-AD5C-9AF383C84EE7}" type="slidenum">
              <a:rPr lang="en-US" smtClean="0"/>
              <a:pPr/>
              <a:t>‹#›</a:t>
            </a:fld>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76274-8C60-AE4F-BB43-BE11B8A487B5}" type="datetimeFigureOut">
              <a:rPr lang="en-US" smtClean="0"/>
              <a:pPr/>
              <a:t>8/10/2014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BD12A-0C07-084A-AD5C-9AF383C84EE7}" type="slidenum">
              <a:rPr lang="en-US" smtClean="0"/>
              <a:pPr/>
              <a:t>‹#›</a:t>
            </a:fld>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C76274-8C60-AE4F-BB43-BE11B8A487B5}" type="datetimeFigureOut">
              <a:rPr lang="en-US" smtClean="0"/>
              <a:pPr/>
              <a:t>8/10/2014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BD12A-0C07-084A-AD5C-9AF383C84EE7}" type="slidenum">
              <a:rPr lang="en-US" smtClean="0"/>
              <a:pPr/>
              <a:t>‹#›</a:t>
            </a:fld>
            <a:endParaRPr lang="en-US"/>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C76274-8C60-AE4F-BB43-BE11B8A487B5}" type="datetimeFigureOut">
              <a:rPr lang="en-US" smtClean="0"/>
              <a:pPr/>
              <a:t>8/10/2014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0BD12A-0C07-084A-AD5C-9AF383C84EE7}" type="slidenum">
              <a:rPr lang="en-US" smtClean="0"/>
              <a:pPr/>
              <a:t>‹#›</a:t>
            </a:fld>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C76274-8C60-AE4F-BB43-BE11B8A487B5}" type="datetimeFigureOut">
              <a:rPr lang="en-US" smtClean="0"/>
              <a:pPr/>
              <a:t>8/10/2014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0BD12A-0C07-084A-AD5C-9AF383C84EE7}" type="slidenum">
              <a:rPr lang="en-US" smtClean="0"/>
              <a:pPr/>
              <a:t>‹#›</a:t>
            </a:fld>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C76274-8C60-AE4F-BB43-BE11B8A487B5}" type="datetimeFigureOut">
              <a:rPr lang="en-US" smtClean="0"/>
              <a:pPr/>
              <a:t>8/10/2014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0BD12A-0C07-084A-AD5C-9AF383C84EE7}" type="slidenum">
              <a:rPr lang="en-US" smtClean="0"/>
              <a:pPr/>
              <a:t>‹#›</a:t>
            </a:fld>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C76274-8C60-AE4F-BB43-BE11B8A487B5}" type="datetimeFigureOut">
              <a:rPr lang="en-US" smtClean="0"/>
              <a:pPr/>
              <a:t>8/10/2014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0BD12A-0C07-084A-AD5C-9AF383C84EE7}" type="slidenum">
              <a:rPr lang="en-US" smtClean="0"/>
              <a:pPr/>
              <a:t>‹#›</a:t>
            </a:fld>
            <a:endParaRPr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C76274-8C60-AE4F-BB43-BE11B8A487B5}" type="datetimeFigureOut">
              <a:rPr lang="en-US" smtClean="0"/>
              <a:pPr/>
              <a:t>8/10/2014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0BD12A-0C07-084A-AD5C-9AF383C84EE7}" type="slidenum">
              <a:rPr lang="en-US" smtClean="0"/>
              <a:pPr/>
              <a:t>‹#›</a:t>
            </a:fld>
            <a:endParaRPr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C76274-8C60-AE4F-BB43-BE11B8A487B5}" type="datetimeFigureOut">
              <a:rPr lang="en-US" smtClean="0"/>
              <a:pPr/>
              <a:t>8/10/2014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0BD12A-0C07-084A-AD5C-9AF383C84EE7}" type="slidenum">
              <a:rPr lang="en-US" smtClean="0"/>
              <a:pPr/>
              <a:t>‹#›</a:t>
            </a:fld>
            <a:endParaRPr 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Boldly_Preach_The_Gospel_std_c_nt.jpg"/>
          <p:cNvPicPr>
            <a:picLocks noChangeAspect="1"/>
          </p:cNvPicPr>
          <p:nvPr userDrawn="1"/>
        </p:nvPicPr>
        <p:blipFill>
          <a:blip r:embed="rId13"/>
          <a:stretch>
            <a:fillRect/>
          </a:stretch>
        </p:blipFill>
        <p:spPr>
          <a:xfrm flipH="1">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C76274-8C60-AE4F-BB43-BE11B8A487B5}" type="datetimeFigureOut">
              <a:rPr lang="en-US" smtClean="0"/>
              <a:pPr/>
              <a:t>8/10/2014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0BD12A-0C07-084A-AD5C-9AF383C84EE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457200" rtl="0" eaLnBrk="1" latinLnBrk="0" hangingPunct="1">
        <a:spcBef>
          <a:spcPct val="0"/>
        </a:spcBef>
        <a:buNone/>
        <a:defRPr sz="4400" kern="1200">
          <a:solidFill>
            <a:srgbClr val="E9E9E9"/>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E9E9E9"/>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E9E9E9"/>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E9E9E9"/>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E9E9E9"/>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E9E9E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94397"/>
          </a:xfrm>
        </p:spPr>
        <p:txBody>
          <a:bodyPr/>
          <a:lstStyle/>
          <a:p>
            <a:r>
              <a:rPr lang="en-US" dirty="0" smtClean="0"/>
              <a:t>1 Timothy 6:11–12</a:t>
            </a:r>
            <a:endParaRPr lang="en-US" dirty="0"/>
          </a:p>
        </p:txBody>
      </p:sp>
      <p:sp>
        <p:nvSpPr>
          <p:cNvPr id="7" name="TextBox 6"/>
          <p:cNvSpPr txBox="1"/>
          <p:nvPr/>
        </p:nvSpPr>
        <p:spPr>
          <a:xfrm>
            <a:off x="457200" y="1531838"/>
            <a:ext cx="7969624" cy="3108544"/>
          </a:xfrm>
          <a:prstGeom prst="rect">
            <a:avLst/>
          </a:prstGeom>
          <a:noFill/>
        </p:spPr>
        <p:txBody>
          <a:bodyPr wrap="square" rtlCol="0">
            <a:spAutoFit/>
          </a:bodyPr>
          <a:lstStyle/>
          <a:p>
            <a:r>
              <a:rPr lang="en-US" sz="2800" dirty="0">
                <a:solidFill>
                  <a:srgbClr val="E9E9E9"/>
                </a:solidFill>
              </a:rPr>
              <a:t>11 But as for you, O man of God, flee these things. Pursue righteousness, godliness, faith, love, steadfastness, gentleness.</a:t>
            </a:r>
            <a:r>
              <a:rPr lang="en-US" sz="2800" dirty="0" smtClean="0">
                <a:solidFill>
                  <a:srgbClr val="E9E9E9"/>
                </a:solidFill>
              </a:rPr>
              <a:t> </a:t>
            </a:r>
          </a:p>
          <a:p>
            <a:r>
              <a:rPr lang="en-US" sz="2800" dirty="0" smtClean="0">
                <a:solidFill>
                  <a:srgbClr val="E9E9E9"/>
                </a:solidFill>
              </a:rPr>
              <a:t>12</a:t>
            </a:r>
            <a:r>
              <a:rPr lang="en-US" sz="2800" dirty="0">
                <a:solidFill>
                  <a:srgbClr val="E9E9E9"/>
                </a:solidFill>
              </a:rPr>
              <a:t> Fight the good fight of the faith. Take hold of the eternal life to which you were called and about which you made the good confession in the presence of many witnesses.</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4 musts for every preacher.jpg"/>
          <p:cNvPicPr>
            <a:picLocks noChangeAspect="1"/>
          </p:cNvPicPr>
          <p:nvPr/>
        </p:nvPicPr>
        <p:blipFill>
          <a:blip r:embed="rId2"/>
          <a:stretch>
            <a:fillRect/>
          </a:stretch>
        </p:blipFill>
        <p:spPr>
          <a:xfrm>
            <a:off x="-1" y="0"/>
            <a:ext cx="9144001" cy="6858001"/>
          </a:xfrm>
          <a:prstGeom prst="rect">
            <a:avLst/>
          </a:prstGeom>
        </p:spPr>
      </p:pic>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r>
              <a:rPr lang="en-US" dirty="0" smtClean="0"/>
              <a:t>The Preacher Must Flee</a:t>
            </a:r>
            <a:endParaRPr lang="en-US" dirty="0"/>
          </a:p>
        </p:txBody>
      </p:sp>
      <p:sp>
        <p:nvSpPr>
          <p:cNvPr id="3" name="Content Placeholder 2"/>
          <p:cNvSpPr>
            <a:spLocks noGrp="1"/>
          </p:cNvSpPr>
          <p:nvPr>
            <p:ph idx="1"/>
          </p:nvPr>
        </p:nvSpPr>
        <p:spPr/>
        <p:txBody>
          <a:bodyPr/>
          <a:lstStyle/>
          <a:p>
            <a:r>
              <a:rPr lang="en-US" dirty="0" smtClean="0"/>
              <a:t>1 Timothy 6:3–5, 9–10</a:t>
            </a:r>
          </a:p>
          <a:p>
            <a:r>
              <a:rPr lang="en-US" dirty="0" smtClean="0"/>
              <a:t>1 Timothy 1:3–7</a:t>
            </a:r>
          </a:p>
          <a:p>
            <a:r>
              <a:rPr lang="en-US" dirty="0" smtClean="0"/>
              <a:t>Matthew 6:19–21</a:t>
            </a:r>
            <a:endParaRPr lang="en-US"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Preacher Must Pursue</a:t>
            </a:r>
            <a:endParaRPr lang="en-US" dirty="0"/>
          </a:p>
        </p:txBody>
      </p:sp>
      <p:sp>
        <p:nvSpPr>
          <p:cNvPr id="3" name="Content Placeholder 2"/>
          <p:cNvSpPr>
            <a:spLocks noGrp="1"/>
          </p:cNvSpPr>
          <p:nvPr>
            <p:ph idx="1"/>
          </p:nvPr>
        </p:nvSpPr>
        <p:spPr>
          <a:xfrm>
            <a:off x="457200" y="1600200"/>
            <a:ext cx="7446682" cy="4525963"/>
          </a:xfrm>
        </p:spPr>
        <p:txBody>
          <a:bodyPr/>
          <a:lstStyle/>
          <a:p>
            <a:r>
              <a:rPr lang="en-US" dirty="0" smtClean="0"/>
              <a:t>The world sees the preacher as the face of the church.</a:t>
            </a:r>
          </a:p>
          <a:p>
            <a:pPr lvl="1"/>
            <a:r>
              <a:rPr lang="en-US" dirty="0" smtClean="0"/>
              <a:t>Matthew 5:13–16</a:t>
            </a:r>
          </a:p>
          <a:p>
            <a:r>
              <a:rPr lang="en-US" dirty="0" smtClean="0"/>
              <a:t>The preacher must live the righteous life he is preaching.</a:t>
            </a:r>
          </a:p>
          <a:p>
            <a:pPr lvl="1"/>
            <a:r>
              <a:rPr lang="en-US" dirty="0" smtClean="0"/>
              <a:t>Romans 2:17–24</a:t>
            </a:r>
            <a:endParaRPr lang="en-US"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Preacher Must Fight</a:t>
            </a:r>
            <a:endParaRPr lang="en-US" dirty="0"/>
          </a:p>
        </p:txBody>
      </p:sp>
      <p:sp>
        <p:nvSpPr>
          <p:cNvPr id="3" name="Content Placeholder 2"/>
          <p:cNvSpPr>
            <a:spLocks noGrp="1"/>
          </p:cNvSpPr>
          <p:nvPr>
            <p:ph idx="1"/>
          </p:nvPr>
        </p:nvSpPr>
        <p:spPr/>
        <p:txBody>
          <a:bodyPr/>
          <a:lstStyle/>
          <a:p>
            <a:r>
              <a:rPr lang="en-US" dirty="0" smtClean="0"/>
              <a:t>Preachers must fight for truth.</a:t>
            </a:r>
          </a:p>
          <a:p>
            <a:pPr lvl="1"/>
            <a:r>
              <a:rPr lang="en-US" dirty="0" smtClean="0"/>
              <a:t>Romans 16:17–19</a:t>
            </a:r>
          </a:p>
          <a:p>
            <a:pPr lvl="1"/>
            <a:r>
              <a:rPr lang="en-US" dirty="0" smtClean="0"/>
              <a:t>2 Timothy 4:1–5</a:t>
            </a:r>
          </a:p>
          <a:p>
            <a:r>
              <a:rPr lang="en-US" dirty="0" smtClean="0"/>
              <a:t>Preachers must fight for faith.</a:t>
            </a:r>
          </a:p>
          <a:p>
            <a:pPr lvl="1"/>
            <a:r>
              <a:rPr lang="en-US" dirty="0" smtClean="0"/>
              <a:t>2 Timothy 4:6–7</a:t>
            </a:r>
          </a:p>
          <a:p>
            <a:pPr lvl="1"/>
            <a:r>
              <a:rPr lang="en-US" dirty="0" smtClean="0"/>
              <a:t>2 Corinthians 11:16–29</a:t>
            </a:r>
            <a:endParaRPr lang="en-US"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Preacher Must Take</a:t>
            </a:r>
            <a:endParaRPr lang="en-US" dirty="0"/>
          </a:p>
        </p:txBody>
      </p:sp>
      <p:sp>
        <p:nvSpPr>
          <p:cNvPr id="3" name="Content Placeholder 2"/>
          <p:cNvSpPr>
            <a:spLocks noGrp="1"/>
          </p:cNvSpPr>
          <p:nvPr>
            <p:ph idx="1"/>
          </p:nvPr>
        </p:nvSpPr>
        <p:spPr/>
        <p:txBody>
          <a:bodyPr/>
          <a:lstStyle/>
          <a:p>
            <a:r>
              <a:rPr lang="en-US" dirty="0" smtClean="0"/>
              <a:t>2 Timothy 4:7–8</a:t>
            </a:r>
            <a:endParaRPr lang="en-US"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45</TotalTime>
  <Words>83</Words>
  <Application>Microsoft Office PowerPoint</Application>
  <PresentationFormat>On-screen Show (4:3)</PresentationFormat>
  <Paragraphs>21</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1 Timothy 6:11–12</vt:lpstr>
      <vt:lpstr>PowerPoint Presentation</vt:lpstr>
      <vt:lpstr>PowerPoint Presentation</vt:lpstr>
      <vt:lpstr>The Preacher Must Flee</vt:lpstr>
      <vt:lpstr>The Preacher Must Pursue</vt:lpstr>
      <vt:lpstr>The Preacher Must Fight</vt:lpstr>
      <vt:lpstr>The Preacher Must Take</vt:lpstr>
      <vt:lpstr>PowerPoint Presentation</vt:lpstr>
    </vt:vector>
  </TitlesOfParts>
  <Company>Luke Adams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Timothy 6:11–12</dc:title>
  <dc:creator>Luke Adams</dc:creator>
  <cp:lastModifiedBy>BoothR</cp:lastModifiedBy>
  <cp:revision>4</cp:revision>
  <dcterms:created xsi:type="dcterms:W3CDTF">2014-08-10T11:51:06Z</dcterms:created>
  <dcterms:modified xsi:type="dcterms:W3CDTF">2014-08-10T14:01:51Z</dcterms:modified>
</cp:coreProperties>
</file>