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214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5214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637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464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298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826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8150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90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985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329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23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toschool.terry.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1455-C251-7547-8EE2-A2E851C758C5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601E-EC78-4F43-BE2E-22AEECA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613"/>
          </a:xfrm>
        </p:spPr>
        <p:txBody>
          <a:bodyPr/>
          <a:lstStyle/>
          <a:p>
            <a:r>
              <a:rPr lang="en-US" dirty="0" smtClean="0"/>
              <a:t>2 Timothy 3:14–15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57136"/>
            <a:ext cx="82296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FFFFFF"/>
                </a:solidFill>
              </a:rPr>
              <a:t>14</a:t>
            </a:r>
            <a:r>
              <a:rPr lang="en-US" sz="3600" b="1" dirty="0" smtClean="0">
                <a:solidFill>
                  <a:srgbClr val="FFFFFF"/>
                </a:solidFill>
              </a:rPr>
              <a:t>But </a:t>
            </a:r>
            <a:r>
              <a:rPr lang="en-US" sz="3600" b="1" dirty="0">
                <a:solidFill>
                  <a:srgbClr val="FFFFFF"/>
                </a:solidFill>
              </a:rPr>
              <a:t>as for you, continue in what you have learned and have firmly believed, knowing from whom you learned it  </a:t>
            </a:r>
            <a:r>
              <a:rPr lang="en-US" sz="3600" b="1" baseline="30000" dirty="0" smtClean="0">
                <a:solidFill>
                  <a:srgbClr val="FFFFFF"/>
                </a:solidFill>
              </a:rPr>
              <a:t>15</a:t>
            </a:r>
            <a:r>
              <a:rPr lang="en-US" sz="3600" b="1" dirty="0" smtClean="0">
                <a:solidFill>
                  <a:srgbClr val="FFFFFF"/>
                </a:solidFill>
              </a:rPr>
              <a:t>and </a:t>
            </a:r>
            <a:r>
              <a:rPr lang="en-US" sz="3600" b="1" dirty="0">
                <a:solidFill>
                  <a:srgbClr val="FFFFFF"/>
                </a:solidFill>
              </a:rPr>
              <a:t>how from childhood you have been acquainted with the sacred writings, which are able to </a:t>
            </a:r>
            <a:r>
              <a:rPr lang="en-US" sz="3600" b="1" dirty="0" smtClean="0">
                <a:solidFill>
                  <a:srgbClr val="FFFFFF"/>
                </a:solidFill>
              </a:rPr>
              <a:t/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lang="en-US" sz="3600" b="1" dirty="0" smtClean="0">
                <a:solidFill>
                  <a:srgbClr val="FFFFFF"/>
                </a:solidFill>
              </a:rPr>
              <a:t>make </a:t>
            </a:r>
            <a:r>
              <a:rPr lang="en-US" sz="3600" b="1" dirty="0">
                <a:solidFill>
                  <a:srgbClr val="FFFFFF"/>
                </a:solidFill>
              </a:rPr>
              <a:t>you wise for </a:t>
            </a:r>
            <a:r>
              <a:rPr lang="en-US" sz="3600" b="1" dirty="0" smtClean="0">
                <a:solidFill>
                  <a:srgbClr val="FFFFFF"/>
                </a:solidFill>
              </a:rPr>
              <a:t/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lang="en-US" sz="3600" b="1" dirty="0" smtClean="0">
                <a:solidFill>
                  <a:srgbClr val="FFFFFF"/>
                </a:solidFill>
              </a:rPr>
              <a:t>salvation </a:t>
            </a:r>
            <a:r>
              <a:rPr lang="en-US" sz="3600" b="1" dirty="0">
                <a:solidFill>
                  <a:srgbClr val="FFFFFF"/>
                </a:solidFill>
              </a:rPr>
              <a:t>through </a:t>
            </a:r>
            <a:r>
              <a:rPr lang="en-US" sz="3600" b="1" dirty="0" smtClean="0">
                <a:solidFill>
                  <a:srgbClr val="FFFFFF"/>
                </a:solidFill>
              </a:rPr>
              <a:t/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lang="en-US" sz="3600" b="1" dirty="0" smtClean="0">
                <a:solidFill>
                  <a:srgbClr val="FFFFFF"/>
                </a:solidFill>
              </a:rPr>
              <a:t>faith </a:t>
            </a:r>
            <a:r>
              <a:rPr lang="en-US" sz="3600" b="1" dirty="0">
                <a:solidFill>
                  <a:srgbClr val="FFFFFF"/>
                </a:solidFill>
              </a:rPr>
              <a:t>in Christ Jesus.</a:t>
            </a:r>
            <a:r>
              <a:rPr lang="en-US" sz="36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4657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78771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toschool.ter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2436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be a content parent.</a:t>
            </a:r>
          </a:p>
          <a:p>
            <a:pPr lvl="1"/>
            <a:r>
              <a:rPr lang="en-US" dirty="0" smtClean="0"/>
              <a:t>Philippians 4:11–12</a:t>
            </a:r>
          </a:p>
          <a:p>
            <a:r>
              <a:rPr lang="en-US" dirty="0" smtClean="0"/>
              <a:t>There is only one Jesus and your </a:t>
            </a:r>
            <a:br>
              <a:rPr lang="en-US" dirty="0" smtClean="0"/>
            </a:br>
            <a:r>
              <a:rPr lang="en-US" dirty="0" smtClean="0"/>
              <a:t>child isn’t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9217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child will make mistakes. </a:t>
            </a:r>
          </a:p>
          <a:p>
            <a:r>
              <a:rPr lang="en-US" dirty="0" smtClean="0"/>
              <a:t>We must provide wise counsel to our children.</a:t>
            </a:r>
          </a:p>
          <a:p>
            <a:pPr lvl="1"/>
            <a:r>
              <a:rPr lang="en-US" dirty="0" smtClean="0"/>
              <a:t>Proverbs 4:12</a:t>
            </a:r>
          </a:p>
          <a:p>
            <a:pPr lvl="1"/>
            <a:r>
              <a:rPr lang="en-US" dirty="0" smtClean="0"/>
              <a:t>Proverbs 6:20–22</a:t>
            </a:r>
          </a:p>
          <a:p>
            <a:pPr lvl="1"/>
            <a:r>
              <a:rPr lang="en-US" dirty="0" smtClean="0"/>
              <a:t>Proverbs 13:1</a:t>
            </a:r>
            <a:endParaRPr lang="en-US" dirty="0"/>
          </a:p>
          <a:p>
            <a:pPr lvl="1"/>
            <a:r>
              <a:rPr lang="en-US" dirty="0" smtClean="0"/>
              <a:t>Proverbs 23:22</a:t>
            </a:r>
          </a:p>
        </p:txBody>
      </p:sp>
    </p:spTree>
    <p:extLst>
      <p:ext uri="{BB962C8B-B14F-4D97-AF65-F5344CB8AC3E}">
        <p14:creationId xmlns:p14="http://schemas.microsoft.com/office/powerpoint/2010/main" val="401889066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our children stand in tough times? </a:t>
            </a:r>
          </a:p>
          <a:p>
            <a:r>
              <a:rPr lang="en-US" dirty="0" smtClean="0"/>
              <a:t>2 Timothy 3:14–15; 1:5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147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is a tough place!</a:t>
            </a:r>
          </a:p>
          <a:p>
            <a:r>
              <a:rPr lang="en-US" dirty="0" smtClean="0"/>
              <a:t>Genesis 39:7–12</a:t>
            </a:r>
          </a:p>
          <a:p>
            <a:r>
              <a:rPr lang="en-US" dirty="0" smtClean="0"/>
              <a:t>Teach them one important truth: </a:t>
            </a:r>
            <a:br>
              <a:rPr lang="en-US" dirty="0" smtClean="0"/>
            </a:br>
            <a:r>
              <a:rPr lang="en-US" dirty="0" smtClean="0"/>
              <a:t>God always wins!</a:t>
            </a:r>
          </a:p>
          <a:p>
            <a:pPr lvl="1"/>
            <a:r>
              <a:rPr lang="en-US" dirty="0" smtClean="0"/>
              <a:t>Romans 8:31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6168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5:8</a:t>
            </a:r>
          </a:p>
          <a:p>
            <a:r>
              <a:rPr lang="en-US" dirty="0" smtClean="0"/>
              <a:t>Ephesians 6:11–13</a:t>
            </a:r>
          </a:p>
          <a:p>
            <a:r>
              <a:rPr lang="en-US" dirty="0" smtClean="0"/>
              <a:t>Ephesians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9475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13334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2 Timothy 3:14–15</vt:lpstr>
      <vt:lpstr>PowerPoint Presentation</vt:lpstr>
      <vt:lpstr>PowerPoint Presentation</vt:lpstr>
      <vt:lpstr>Contentment</vt:lpstr>
      <vt:lpstr>Counsel </vt:lpstr>
      <vt:lpstr>Conviction</vt:lpstr>
      <vt:lpstr>Courage</vt:lpstr>
      <vt:lpstr>Comfort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3:14–15</dc:title>
  <dc:creator>TERRY  FRANCIS</dc:creator>
  <cp:lastModifiedBy>BoothR</cp:lastModifiedBy>
  <cp:revision>1</cp:revision>
  <dcterms:created xsi:type="dcterms:W3CDTF">2014-08-03T10:41:07Z</dcterms:created>
  <dcterms:modified xsi:type="dcterms:W3CDTF">2014-08-03T14:36:26Z</dcterms:modified>
</cp:coreProperties>
</file>